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29260800" cy="37490400"/>
  <p:notesSz cx="6858000" cy="9144000"/>
  <p:defaultTextStyle>
    <a:defPPr>
      <a:defRPr lang="es-MX"/>
    </a:defPPr>
    <a:lvl1pPr marL="0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1pPr>
    <a:lvl2pPr marL="1907164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2pPr>
    <a:lvl3pPr marL="3814328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3pPr>
    <a:lvl4pPr marL="5721492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4pPr>
    <a:lvl5pPr marL="7628656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5pPr>
    <a:lvl6pPr marL="9535820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6pPr>
    <a:lvl7pPr marL="11442984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7pPr>
    <a:lvl8pPr marL="13350149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8pPr>
    <a:lvl9pPr marL="15257313" algn="l" defTabSz="3814328" rtl="0" eaLnBrk="1" latinLnBrk="0" hangingPunct="1">
      <a:defRPr sz="7509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21" d="100"/>
          <a:sy n="21" d="100"/>
        </p:scale>
        <p:origin x="27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4560" y="6135585"/>
            <a:ext cx="24871680" cy="13052213"/>
          </a:xfrm>
        </p:spPr>
        <p:txBody>
          <a:bodyPr anchor="b"/>
          <a:lstStyle>
            <a:lvl1pPr algn="ctr"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19691141"/>
            <a:ext cx="21945600" cy="9051499"/>
          </a:xfrm>
        </p:spPr>
        <p:txBody>
          <a:bodyPr/>
          <a:lstStyle>
            <a:lvl1pPr marL="0" indent="0" algn="ctr">
              <a:buNone/>
              <a:defRPr sz="7680"/>
            </a:lvl1pPr>
            <a:lvl2pPr marL="1463040" indent="0" algn="ctr">
              <a:buNone/>
              <a:defRPr sz="6400"/>
            </a:lvl2pPr>
            <a:lvl3pPr marL="2926080" indent="0" algn="ctr">
              <a:buNone/>
              <a:defRPr sz="5760"/>
            </a:lvl3pPr>
            <a:lvl4pPr marL="4389120" indent="0" algn="ctr">
              <a:buNone/>
              <a:defRPr sz="5120"/>
            </a:lvl4pPr>
            <a:lvl5pPr marL="5852160" indent="0" algn="ctr">
              <a:buNone/>
              <a:defRPr sz="5120"/>
            </a:lvl5pPr>
            <a:lvl6pPr marL="7315200" indent="0" algn="ctr">
              <a:buNone/>
              <a:defRPr sz="5120"/>
            </a:lvl6pPr>
            <a:lvl7pPr marL="8778240" indent="0" algn="ctr">
              <a:buNone/>
              <a:defRPr sz="5120"/>
            </a:lvl7pPr>
            <a:lvl8pPr marL="10241280" indent="0" algn="ctr">
              <a:buNone/>
              <a:defRPr sz="5120"/>
            </a:lvl8pPr>
            <a:lvl9pPr marL="11704320" indent="0" algn="ctr">
              <a:buNone/>
              <a:defRPr sz="512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0278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8194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939762" y="1996017"/>
            <a:ext cx="6309360" cy="317713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11682" y="1996017"/>
            <a:ext cx="18562320" cy="3177138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9484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50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2" y="9346576"/>
            <a:ext cx="25237440" cy="15594962"/>
          </a:xfrm>
        </p:spPr>
        <p:txBody>
          <a:bodyPr anchor="b"/>
          <a:lstStyle>
            <a:lvl1pPr>
              <a:defRPr sz="19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6442" y="25089073"/>
            <a:ext cx="25237440" cy="8201022"/>
          </a:xfrm>
        </p:spPr>
        <p:txBody>
          <a:bodyPr/>
          <a:lstStyle>
            <a:lvl1pPr marL="0" indent="0">
              <a:buNone/>
              <a:defRPr sz="7680">
                <a:solidFill>
                  <a:schemeClr val="tx1"/>
                </a:solidFill>
              </a:defRPr>
            </a:lvl1pPr>
            <a:lvl2pPr marL="146304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2pPr>
            <a:lvl3pPr marL="2926080" indent="0">
              <a:buNone/>
              <a:defRPr sz="5760">
                <a:solidFill>
                  <a:schemeClr val="tx1">
                    <a:tint val="75000"/>
                  </a:schemeClr>
                </a:solidFill>
              </a:defRPr>
            </a:lvl3pPr>
            <a:lvl4pPr marL="43891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4pPr>
            <a:lvl5pPr marL="585216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5pPr>
            <a:lvl6pPr marL="731520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6pPr>
            <a:lvl7pPr marL="877824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7pPr>
            <a:lvl8pPr marL="1024128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8pPr>
            <a:lvl9pPr marL="11704320" indent="0">
              <a:buNone/>
              <a:defRPr sz="5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307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11680" y="9980084"/>
            <a:ext cx="12435840" cy="23787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13280" y="9980084"/>
            <a:ext cx="12435840" cy="237873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5312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1996025"/>
            <a:ext cx="25237440" cy="72464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494" y="9190358"/>
            <a:ext cx="12378688" cy="4504052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15494" y="13694410"/>
            <a:ext cx="12378688" cy="201424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13282" y="9190358"/>
            <a:ext cx="12439651" cy="4504052"/>
          </a:xfrm>
        </p:spPr>
        <p:txBody>
          <a:bodyPr anchor="b"/>
          <a:lstStyle>
            <a:lvl1pPr marL="0" indent="0">
              <a:buNone/>
              <a:defRPr sz="7680" b="1"/>
            </a:lvl1pPr>
            <a:lvl2pPr marL="1463040" indent="0">
              <a:buNone/>
              <a:defRPr sz="6400" b="1"/>
            </a:lvl2pPr>
            <a:lvl3pPr marL="2926080" indent="0">
              <a:buNone/>
              <a:defRPr sz="5760" b="1"/>
            </a:lvl3pPr>
            <a:lvl4pPr marL="4389120" indent="0">
              <a:buNone/>
              <a:defRPr sz="5120" b="1"/>
            </a:lvl4pPr>
            <a:lvl5pPr marL="5852160" indent="0">
              <a:buNone/>
              <a:defRPr sz="5120" b="1"/>
            </a:lvl5pPr>
            <a:lvl6pPr marL="7315200" indent="0">
              <a:buNone/>
              <a:defRPr sz="5120" b="1"/>
            </a:lvl6pPr>
            <a:lvl7pPr marL="8778240" indent="0">
              <a:buNone/>
              <a:defRPr sz="5120" b="1"/>
            </a:lvl7pPr>
            <a:lvl8pPr marL="10241280" indent="0">
              <a:buNone/>
              <a:defRPr sz="5120" b="1"/>
            </a:lvl8pPr>
            <a:lvl9pPr marL="11704320" indent="0">
              <a:buNone/>
              <a:defRPr sz="512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813282" y="13694410"/>
            <a:ext cx="12439651" cy="201424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806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10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4173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499360"/>
            <a:ext cx="9437370" cy="874776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9651" y="5397932"/>
            <a:ext cx="14813280" cy="26642483"/>
          </a:xfrm>
        </p:spPr>
        <p:txBody>
          <a:bodyPr/>
          <a:lstStyle>
            <a:lvl1pPr>
              <a:defRPr sz="10240"/>
            </a:lvl1pPr>
            <a:lvl2pPr>
              <a:defRPr sz="8960"/>
            </a:lvl2pPr>
            <a:lvl3pPr>
              <a:defRPr sz="768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1247120"/>
            <a:ext cx="9437370" cy="20836681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470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491" y="2499360"/>
            <a:ext cx="9437370" cy="8747760"/>
          </a:xfrm>
        </p:spPr>
        <p:txBody>
          <a:bodyPr anchor="b"/>
          <a:lstStyle>
            <a:lvl1pPr>
              <a:defRPr sz="102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439651" y="5397932"/>
            <a:ext cx="14813280" cy="26642483"/>
          </a:xfrm>
        </p:spPr>
        <p:txBody>
          <a:bodyPr anchor="t"/>
          <a:lstStyle>
            <a:lvl1pPr marL="0" indent="0">
              <a:buNone/>
              <a:defRPr sz="10240"/>
            </a:lvl1pPr>
            <a:lvl2pPr marL="1463040" indent="0">
              <a:buNone/>
              <a:defRPr sz="8960"/>
            </a:lvl2pPr>
            <a:lvl3pPr marL="2926080" indent="0">
              <a:buNone/>
              <a:defRPr sz="7680"/>
            </a:lvl3pPr>
            <a:lvl4pPr marL="4389120" indent="0">
              <a:buNone/>
              <a:defRPr sz="6400"/>
            </a:lvl4pPr>
            <a:lvl5pPr marL="5852160" indent="0">
              <a:buNone/>
              <a:defRPr sz="6400"/>
            </a:lvl5pPr>
            <a:lvl6pPr marL="7315200" indent="0">
              <a:buNone/>
              <a:defRPr sz="6400"/>
            </a:lvl6pPr>
            <a:lvl7pPr marL="8778240" indent="0">
              <a:buNone/>
              <a:defRPr sz="6400"/>
            </a:lvl7pPr>
            <a:lvl8pPr marL="10241280" indent="0">
              <a:buNone/>
              <a:defRPr sz="6400"/>
            </a:lvl8pPr>
            <a:lvl9pPr marL="11704320" indent="0">
              <a:buNone/>
              <a:defRPr sz="6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5491" y="11247120"/>
            <a:ext cx="9437370" cy="20836681"/>
          </a:xfrm>
        </p:spPr>
        <p:txBody>
          <a:bodyPr/>
          <a:lstStyle>
            <a:lvl1pPr marL="0" indent="0">
              <a:buNone/>
              <a:defRPr sz="5120"/>
            </a:lvl1pPr>
            <a:lvl2pPr marL="1463040" indent="0">
              <a:buNone/>
              <a:defRPr sz="4480"/>
            </a:lvl2pPr>
            <a:lvl3pPr marL="2926080" indent="0">
              <a:buNone/>
              <a:defRPr sz="3840"/>
            </a:lvl3pPr>
            <a:lvl4pPr marL="4389120" indent="0">
              <a:buNone/>
              <a:defRPr sz="3200"/>
            </a:lvl4pPr>
            <a:lvl5pPr marL="5852160" indent="0">
              <a:buNone/>
              <a:defRPr sz="3200"/>
            </a:lvl5pPr>
            <a:lvl6pPr marL="7315200" indent="0">
              <a:buNone/>
              <a:defRPr sz="3200"/>
            </a:lvl6pPr>
            <a:lvl7pPr marL="8778240" indent="0">
              <a:buNone/>
              <a:defRPr sz="3200"/>
            </a:lvl7pPr>
            <a:lvl8pPr marL="10241280" indent="0">
              <a:buNone/>
              <a:defRPr sz="3200"/>
            </a:lvl8pPr>
            <a:lvl9pPr marL="11704320" indent="0">
              <a:buNone/>
              <a:defRPr sz="3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690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1680" y="1996025"/>
            <a:ext cx="25237440" cy="72464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1680" y="9980084"/>
            <a:ext cx="25237440" cy="23787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11680" y="34748055"/>
            <a:ext cx="6583680" cy="1996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04345-0F94-45C9-932D-EEB5B37C138F}" type="datetimeFigureOut">
              <a:rPr lang="es-MX" smtClean="0"/>
              <a:t>13/10/2023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92640" y="34748055"/>
            <a:ext cx="9875520" cy="1996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65440" y="34748055"/>
            <a:ext cx="6583680" cy="19960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D33EF-468D-4FDA-9A3B-8CB2D6805687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1498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" y="0"/>
            <a:ext cx="29223458" cy="37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39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Adrián Enciso</dc:creator>
  <cp:lastModifiedBy>Adrián Enciso</cp:lastModifiedBy>
  <cp:revision>2</cp:revision>
  <dcterms:created xsi:type="dcterms:W3CDTF">2023-10-13T18:25:13Z</dcterms:created>
  <dcterms:modified xsi:type="dcterms:W3CDTF">2023-10-13T19:28:15Z</dcterms:modified>
</cp:coreProperties>
</file>