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544800" cy="10058400"/>
  <p:notesSz cx="6858000" cy="9144000"/>
  <p:defaultTextStyle>
    <a:defPPr>
      <a:defRPr lang="es-MX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15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6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7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617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415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74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25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82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60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3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78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47A62-35FD-44E5-B398-E3706ADA0761}" type="datetimeFigureOut">
              <a:rPr lang="es-MX" smtClean="0"/>
              <a:t>13/10/2023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4895-D320-449B-9408-06BC641F860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22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"/>
            <a:ext cx="15544800" cy="1005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75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Adrián Enciso</dc:creator>
  <cp:lastModifiedBy>Adrián Enciso</cp:lastModifiedBy>
  <cp:revision>1</cp:revision>
  <dcterms:created xsi:type="dcterms:W3CDTF">2023-10-13T19:25:03Z</dcterms:created>
  <dcterms:modified xsi:type="dcterms:W3CDTF">2023-10-13T19:27:56Z</dcterms:modified>
</cp:coreProperties>
</file>