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9260800" cy="37490400"/>
  <p:notesSz cx="6858000" cy="9144000"/>
  <p:defaultTextStyle>
    <a:defPPr>
      <a:defRPr lang="es-MX"/>
    </a:defPPr>
    <a:lvl1pPr marL="0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1pPr>
    <a:lvl2pPr marL="1907164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2pPr>
    <a:lvl3pPr marL="3814328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3pPr>
    <a:lvl4pPr marL="5721492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4pPr>
    <a:lvl5pPr marL="7628656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5pPr>
    <a:lvl6pPr marL="9535820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6pPr>
    <a:lvl7pPr marL="11442984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7pPr>
    <a:lvl8pPr marL="13350149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8pPr>
    <a:lvl9pPr marL="15257313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1" d="100"/>
          <a:sy n="21" d="100"/>
        </p:scale>
        <p:origin x="27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6135585"/>
            <a:ext cx="24871680" cy="13052213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19691141"/>
            <a:ext cx="21945600" cy="9051499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27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19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1996017"/>
            <a:ext cx="6309360" cy="317713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1996017"/>
            <a:ext cx="18562320" cy="317713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948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750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9346576"/>
            <a:ext cx="25237440" cy="15594962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5089073"/>
            <a:ext cx="25237440" cy="8201022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307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9980084"/>
            <a:ext cx="12435840" cy="237873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9980084"/>
            <a:ext cx="12435840" cy="237873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531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1996025"/>
            <a:ext cx="25237440" cy="72464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9190358"/>
            <a:ext cx="12378688" cy="4504052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3694410"/>
            <a:ext cx="12378688" cy="201424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9190358"/>
            <a:ext cx="12439651" cy="4504052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3694410"/>
            <a:ext cx="12439651" cy="201424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06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10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17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499360"/>
            <a:ext cx="9437370" cy="874776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5397932"/>
            <a:ext cx="14813280" cy="26642483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1247120"/>
            <a:ext cx="9437370" cy="20836681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47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499360"/>
            <a:ext cx="9437370" cy="874776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5397932"/>
            <a:ext cx="14813280" cy="26642483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1247120"/>
            <a:ext cx="9437370" cy="20836681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69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996025"/>
            <a:ext cx="25237440" cy="7246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9980084"/>
            <a:ext cx="25237440" cy="2378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34748055"/>
            <a:ext cx="6583680" cy="1996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34748055"/>
            <a:ext cx="9875520" cy="1996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34748055"/>
            <a:ext cx="6583680" cy="1996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9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" y="0"/>
            <a:ext cx="29223458" cy="37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Adrián Enciso</dc:creator>
  <cp:lastModifiedBy>Adrián Enciso</cp:lastModifiedBy>
  <cp:revision>2</cp:revision>
  <dcterms:created xsi:type="dcterms:W3CDTF">2023-10-13T18:25:13Z</dcterms:created>
  <dcterms:modified xsi:type="dcterms:W3CDTF">2023-10-13T18:58:29Z</dcterms:modified>
</cp:coreProperties>
</file>