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sldIdLst>
    <p:sldId id="257" r:id="rId2"/>
  </p:sldIdLst>
  <p:sldSz cx="27432000" cy="38404800"/>
  <p:notesSz cx="6858000" cy="9144000"/>
  <p:defaultTextStyle>
    <a:defPPr>
      <a:defRPr lang="es-MX"/>
    </a:defPPr>
    <a:lvl1pPr marL="0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1pPr>
    <a:lvl2pPr marL="1580083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2pPr>
    <a:lvl3pPr marL="316016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3pPr>
    <a:lvl4pPr marL="4740250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4pPr>
    <a:lvl5pPr marL="6320333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5pPr>
    <a:lvl6pPr marL="790041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6pPr>
    <a:lvl7pPr marL="9480499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7pPr>
    <a:lvl8pPr marL="11060582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8pPr>
    <a:lvl9pPr marL="1264066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0" autoAdjust="0"/>
    <p:restoredTop sz="94660"/>
  </p:normalViewPr>
  <p:slideViewPr>
    <p:cSldViewPr snapToGrid="0">
      <p:cViewPr varScale="1">
        <p:scale>
          <a:sx n="16" d="100"/>
          <a:sy n="16" d="100"/>
        </p:scale>
        <p:origin x="204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6285233"/>
            <a:ext cx="20574000" cy="13370560"/>
          </a:xfrm>
        </p:spPr>
        <p:txBody>
          <a:bodyPr anchor="b"/>
          <a:lstStyle>
            <a:lvl1pPr algn="ctr">
              <a:defRPr sz="135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0171413"/>
            <a:ext cx="20574000" cy="9272267"/>
          </a:xfrm>
        </p:spPr>
        <p:txBody>
          <a:bodyPr/>
          <a:lstStyle>
            <a:lvl1pPr marL="0" indent="0" algn="ctr">
              <a:buNone/>
              <a:defRPr sz="5400"/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BD86-10CD-4920-A5B2-92426ABCD289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327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BD86-10CD-4920-A5B2-92426ABCD289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8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5" y="2044700"/>
            <a:ext cx="5915025" cy="325462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0" y="2044700"/>
            <a:ext cx="17402175" cy="325462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BD86-10CD-4920-A5B2-92426ABCD289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9374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BD86-10CD-4920-A5B2-92426ABCD289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8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3" y="9574536"/>
            <a:ext cx="23660100" cy="15975327"/>
          </a:xfrm>
        </p:spPr>
        <p:txBody>
          <a:bodyPr anchor="b"/>
          <a:lstStyle>
            <a:lvl1pPr>
              <a:defRPr sz="135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3" y="25700996"/>
            <a:ext cx="23660100" cy="8401047"/>
          </a:xfrm>
        </p:spPr>
        <p:txBody>
          <a:bodyPr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BD86-10CD-4920-A5B2-92426ABCD289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6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10223500"/>
            <a:ext cx="11658600" cy="2436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10223500"/>
            <a:ext cx="11658600" cy="2436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BD86-10CD-4920-A5B2-92426ABCD289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989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044703"/>
            <a:ext cx="23660100" cy="74231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4" y="9414513"/>
            <a:ext cx="11605021" cy="4613907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4" y="14028420"/>
            <a:ext cx="11605021" cy="206336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0" y="9414513"/>
            <a:ext cx="11662173" cy="4613907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0" y="14028420"/>
            <a:ext cx="11662173" cy="206336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BD86-10CD-4920-A5B2-92426ABCD289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72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BD86-10CD-4920-A5B2-92426ABCD289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62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BD86-10CD-4920-A5B2-92426ABCD289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21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2560320"/>
            <a:ext cx="8847533" cy="896112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5529583"/>
            <a:ext cx="13887450" cy="27292300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11521440"/>
            <a:ext cx="8847533" cy="21344893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BD86-10CD-4920-A5B2-92426ABCD289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023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2560320"/>
            <a:ext cx="8847533" cy="896112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662173" y="5529583"/>
            <a:ext cx="13887450" cy="27292300"/>
          </a:xfrm>
        </p:spPr>
        <p:txBody>
          <a:bodyPr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11521440"/>
            <a:ext cx="8847533" cy="21344893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BD86-10CD-4920-A5B2-92426ABCD289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267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2044703"/>
            <a:ext cx="2366010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10223500"/>
            <a:ext cx="2366010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35595563"/>
            <a:ext cx="617220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8BD86-10CD-4920-A5B2-92426ABCD289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35595563"/>
            <a:ext cx="925830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35595563"/>
            <a:ext cx="617220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4FA8F-E136-49A6-B88A-9F9036FAC51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181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53"/>
          <a:stretch/>
        </p:blipFill>
        <p:spPr>
          <a:xfrm>
            <a:off x="0" y="0"/>
            <a:ext cx="27432001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432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Difusion</dc:creator>
  <cp:lastModifiedBy>Difusion</cp:lastModifiedBy>
  <cp:revision>5</cp:revision>
  <dcterms:created xsi:type="dcterms:W3CDTF">2018-04-27T17:36:25Z</dcterms:created>
  <dcterms:modified xsi:type="dcterms:W3CDTF">2018-05-09T18:58:44Z</dcterms:modified>
</cp:coreProperties>
</file>