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55448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896">
          <p15:clr>
            <a:srgbClr val="747775"/>
          </p15:clr>
        </p15:guide>
        <p15:guide id="2" pos="31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96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319941" y="685800"/>
            <a:ext cx="2218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2250271"/>
            <a:ext cx="9372600" cy="62034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3342956"/>
            <a:ext cx="9372600" cy="59340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3483036"/>
            <a:ext cx="43998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3483036"/>
            <a:ext cx="4399800" cy="103251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1679147"/>
            <a:ext cx="3088800" cy="22839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4199680"/>
            <a:ext cx="3088800" cy="96090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1360453"/>
            <a:ext cx="7004700" cy="123633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9150" lIns="159150" spcFirstLastPara="1" rIns="159150" wrap="square" tIns="159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3726929"/>
            <a:ext cx="4449600" cy="4479900"/>
          </a:xfrm>
          <a:prstGeom prst="rect">
            <a:avLst/>
          </a:prstGeom>
        </p:spPr>
        <p:txBody>
          <a:bodyPr anchorCtr="0" anchor="b" bIns="159150" lIns="159150" spcFirstLastPara="1" rIns="159150" wrap="square" tIns="1591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8471516"/>
            <a:ext cx="4449600" cy="3732600"/>
          </a:xfrm>
          <a:prstGeom prst="rect">
            <a:avLst/>
          </a:prstGeom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59150" lIns="159150" spcFirstLastPara="1" rIns="159150" wrap="square" tIns="1591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59150" lIns="159150" spcFirstLastPara="1" rIns="159150" wrap="square" tIns="159150">
            <a:normAutofit/>
          </a:bodyPr>
          <a:lstStyle>
            <a:lvl1pPr indent="-425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indent="-381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81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indent="-381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indent="-381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indent="-381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indent="-381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indent="-381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9150" lIns="159150" spcFirstLastPara="1" rIns="159150" wrap="square" tIns="15915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058399" cy="15570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