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55448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896">
          <p15:clr>
            <a:srgbClr val="747775"/>
          </p15:clr>
        </p15:guide>
        <p15:guide id="2" pos="316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896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319941" y="685800"/>
            <a:ext cx="2218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319941" y="685800"/>
            <a:ext cx="2218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2250271"/>
            <a:ext cx="9372600" cy="6203400"/>
          </a:xfrm>
          <a:prstGeom prst="rect">
            <a:avLst/>
          </a:prstGeom>
        </p:spPr>
        <p:txBody>
          <a:bodyPr anchorCtr="0" anchor="b" bIns="159150" lIns="159150" spcFirstLastPara="1" rIns="159150" wrap="square" tIns="1591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1pPr>
            <a:lvl2pPr lvl="1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2pPr>
            <a:lvl3pPr lvl="2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3pPr>
            <a:lvl4pPr lvl="3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4pPr>
            <a:lvl5pPr lvl="4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5pPr>
            <a:lvl6pPr lvl="5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6pPr>
            <a:lvl7pPr lvl="6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7pPr>
            <a:lvl8pPr lvl="7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8pPr>
            <a:lvl9pPr lvl="8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8565356"/>
            <a:ext cx="9372600" cy="23955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3342956"/>
            <a:ext cx="9372600" cy="5934000"/>
          </a:xfrm>
          <a:prstGeom prst="rect">
            <a:avLst/>
          </a:prstGeom>
        </p:spPr>
        <p:txBody>
          <a:bodyPr anchorCtr="0" anchor="b" bIns="159150" lIns="159150" spcFirstLastPara="1" rIns="159150" wrap="square" tIns="1591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1pPr>
            <a:lvl2pPr lvl="1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2pPr>
            <a:lvl3pPr lvl="2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3pPr>
            <a:lvl4pPr lvl="3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4pPr>
            <a:lvl5pPr lvl="4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5pPr>
            <a:lvl6pPr lvl="5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6pPr>
            <a:lvl7pPr lvl="6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7pPr>
            <a:lvl8pPr lvl="7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8pPr>
            <a:lvl9pPr lvl="8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9526724"/>
            <a:ext cx="9372600" cy="39312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rmAutofit/>
          </a:bodyPr>
          <a:lstStyle>
            <a:lvl1pPr indent="-425450" lvl="0" marL="457200" algn="ctr">
              <a:spcBef>
                <a:spcPts val="0"/>
              </a:spcBef>
              <a:spcAft>
                <a:spcPts val="0"/>
              </a:spcAft>
              <a:buSzPts val="3100"/>
              <a:buChar char="●"/>
              <a:defRPr/>
            </a:lvl1pPr>
            <a:lvl2pPr indent="-381000" lvl="1" marL="91440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6500347"/>
            <a:ext cx="9372600" cy="25440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1pPr>
            <a:lvl2pPr lvl="1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2pPr>
            <a:lvl3pPr lvl="2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3pPr>
            <a:lvl4pPr lvl="3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4pPr>
            <a:lvl5pPr lvl="4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5pPr>
            <a:lvl6pPr lvl="5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6pPr>
            <a:lvl7pPr lvl="6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7pPr>
            <a:lvl8pPr lvl="7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8pPr>
            <a:lvl9pPr lvl="8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1344964"/>
            <a:ext cx="9372600" cy="17307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3483036"/>
            <a:ext cx="9372600" cy="103251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rmAutofit/>
          </a:bodyPr>
          <a:lstStyle>
            <a:lvl1pPr indent="-425450" lvl="0" marL="457200">
              <a:spcBef>
                <a:spcPts val="0"/>
              </a:spcBef>
              <a:spcAft>
                <a:spcPts val="0"/>
              </a:spcAft>
              <a:buSzPts val="31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1344964"/>
            <a:ext cx="9372600" cy="17307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3483036"/>
            <a:ext cx="4399800" cy="103251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61950" lvl="1" marL="9144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indent="-361950" lvl="2" marL="13716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indent="-361950" lvl="3" marL="18288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indent="-361950" lvl="4" marL="22860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indent="-361950" lvl="5" marL="27432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indent="-361950" lvl="6" marL="32004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indent="-361950" lvl="7" marL="36576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indent="-361950" lvl="8" marL="41148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3483036"/>
            <a:ext cx="4399800" cy="103251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61950" lvl="1" marL="9144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indent="-361950" lvl="2" marL="13716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indent="-361950" lvl="3" marL="18288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indent="-361950" lvl="4" marL="22860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indent="-361950" lvl="5" marL="27432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indent="-361950" lvl="6" marL="32004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indent="-361950" lvl="7" marL="36576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indent="-361950" lvl="8" marL="41148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1344964"/>
            <a:ext cx="9372600" cy="17307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1679147"/>
            <a:ext cx="3088800" cy="2283900"/>
          </a:xfrm>
          <a:prstGeom prst="rect">
            <a:avLst/>
          </a:prstGeom>
        </p:spPr>
        <p:txBody>
          <a:bodyPr anchorCtr="0" anchor="b" bIns="159150" lIns="159150" spcFirstLastPara="1" rIns="159150" wrap="square" tIns="1591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4199680"/>
            <a:ext cx="3088800" cy="96090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rmAutofit/>
          </a:bodyPr>
          <a:lstStyle>
            <a:lvl1pPr indent="-361950" lvl="0" marL="4572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1pPr>
            <a:lvl2pPr indent="-361950" lvl="1" marL="9144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indent="-361950" lvl="2" marL="13716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indent="-361950" lvl="3" marL="18288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indent="-361950" lvl="4" marL="22860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indent="-361950" lvl="5" marL="27432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indent="-361950" lvl="6" marL="32004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indent="-361950" lvl="7" marL="36576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indent="-361950" lvl="8" marL="41148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1360453"/>
            <a:ext cx="7004700" cy="123633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1pPr>
            <a:lvl2pPr lvl="1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2pPr>
            <a:lvl3pPr lvl="2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3pPr>
            <a:lvl4pPr lvl="3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4pPr>
            <a:lvl5pPr lvl="4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5pPr>
            <a:lvl6pPr lvl="5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6pPr>
            <a:lvl7pPr lvl="6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7pPr>
            <a:lvl8pPr lvl="7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8pPr>
            <a:lvl9pPr lvl="8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378"/>
            <a:ext cx="5029200" cy="15544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59150" lIns="159150" spcFirstLastPara="1" rIns="159150" wrap="square" tIns="159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3726929"/>
            <a:ext cx="4449600" cy="4479900"/>
          </a:xfrm>
          <a:prstGeom prst="rect">
            <a:avLst/>
          </a:prstGeom>
        </p:spPr>
        <p:txBody>
          <a:bodyPr anchorCtr="0" anchor="b" bIns="159150" lIns="159150" spcFirstLastPara="1" rIns="159150" wrap="square" tIns="1591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1pPr>
            <a:lvl2pPr lvl="1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2pPr>
            <a:lvl3pPr lvl="2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3pPr>
            <a:lvl4pPr lvl="3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4pPr>
            <a:lvl5pPr lvl="4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5pPr>
            <a:lvl6pPr lvl="5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6pPr>
            <a:lvl7pPr lvl="6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7pPr>
            <a:lvl8pPr lvl="7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8pPr>
            <a:lvl9pPr lvl="8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8471516"/>
            <a:ext cx="4449600" cy="37326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2188316"/>
            <a:ext cx="4220700" cy="111675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indent="-425450" lvl="0" marL="457200">
              <a:spcBef>
                <a:spcPts val="0"/>
              </a:spcBef>
              <a:spcAft>
                <a:spcPts val="0"/>
              </a:spcAft>
              <a:buSzPts val="31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12785738"/>
            <a:ext cx="6598800" cy="18288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1344964"/>
            <a:ext cx="9372600" cy="17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159150" lIns="159150" spcFirstLastPara="1" rIns="159150" wrap="square" tIns="1591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3483036"/>
            <a:ext cx="9372600" cy="10325100"/>
          </a:xfrm>
          <a:prstGeom prst="rect">
            <a:avLst/>
          </a:prstGeom>
          <a:noFill/>
          <a:ln>
            <a:noFill/>
          </a:ln>
        </p:spPr>
        <p:txBody>
          <a:bodyPr anchorCtr="0" anchor="t" bIns="159150" lIns="159150" spcFirstLastPara="1" rIns="159150" wrap="square" tIns="159150">
            <a:normAutofit/>
          </a:bodyPr>
          <a:lstStyle>
            <a:lvl1pPr indent="-4254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100"/>
              <a:buChar char="●"/>
              <a:defRPr sz="3100">
                <a:solidFill>
                  <a:schemeClr val="dk2"/>
                </a:solidFill>
              </a:defRPr>
            </a:lvl1pPr>
            <a:lvl2pPr indent="-3810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  <a:defRPr sz="2400">
                <a:solidFill>
                  <a:schemeClr val="dk2"/>
                </a:solidFill>
              </a:defRPr>
            </a:lvl2pPr>
            <a:lvl3pPr indent="-3810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  <a:defRPr sz="2400">
                <a:solidFill>
                  <a:schemeClr val="dk2"/>
                </a:solidFill>
              </a:defRPr>
            </a:lvl3pPr>
            <a:lvl4pPr indent="-3810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4pPr>
            <a:lvl5pPr indent="-3810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  <a:defRPr sz="2400">
                <a:solidFill>
                  <a:schemeClr val="dk2"/>
                </a:solidFill>
              </a:defRPr>
            </a:lvl5pPr>
            <a:lvl6pPr indent="-3810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  <a:defRPr sz="2400">
                <a:solidFill>
                  <a:schemeClr val="dk2"/>
                </a:solidFill>
              </a:defRPr>
            </a:lvl6pPr>
            <a:lvl7pPr indent="-3810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7pPr>
            <a:lvl8pPr indent="-3810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  <a:defRPr sz="2400">
                <a:solidFill>
                  <a:schemeClr val="dk2"/>
                </a:solidFill>
              </a:defRPr>
            </a:lvl8pPr>
            <a:lvl9pPr indent="-3810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  <a:defRPr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9150" lIns="159150" spcFirstLastPara="1" rIns="159150" wrap="square" tIns="159150">
            <a:normAutofit/>
          </a:bodyPr>
          <a:lstStyle>
            <a:lvl1pPr lvl="0" algn="r">
              <a:buNone/>
              <a:defRPr sz="1700">
                <a:solidFill>
                  <a:schemeClr val="dk2"/>
                </a:solidFill>
              </a:defRPr>
            </a:lvl1pPr>
            <a:lvl2pPr lvl="1" algn="r">
              <a:buNone/>
              <a:defRPr sz="1700">
                <a:solidFill>
                  <a:schemeClr val="dk2"/>
                </a:solidFill>
              </a:defRPr>
            </a:lvl2pPr>
            <a:lvl3pPr lvl="2" algn="r">
              <a:buNone/>
              <a:defRPr sz="1700">
                <a:solidFill>
                  <a:schemeClr val="dk2"/>
                </a:solidFill>
              </a:defRPr>
            </a:lvl3pPr>
            <a:lvl4pPr lvl="3" algn="r">
              <a:buNone/>
              <a:defRPr sz="1700">
                <a:solidFill>
                  <a:schemeClr val="dk2"/>
                </a:solidFill>
              </a:defRPr>
            </a:lvl4pPr>
            <a:lvl5pPr lvl="4" algn="r">
              <a:buNone/>
              <a:defRPr sz="1700">
                <a:solidFill>
                  <a:schemeClr val="dk2"/>
                </a:solidFill>
              </a:defRPr>
            </a:lvl5pPr>
            <a:lvl6pPr lvl="5" algn="r">
              <a:buNone/>
              <a:defRPr sz="1700">
                <a:solidFill>
                  <a:schemeClr val="dk2"/>
                </a:solidFill>
              </a:defRPr>
            </a:lvl6pPr>
            <a:lvl7pPr lvl="6" algn="r">
              <a:buNone/>
              <a:defRPr sz="1700">
                <a:solidFill>
                  <a:schemeClr val="dk2"/>
                </a:solidFill>
              </a:defRPr>
            </a:lvl7pPr>
            <a:lvl8pPr lvl="7" algn="r">
              <a:buNone/>
              <a:defRPr sz="1700">
                <a:solidFill>
                  <a:schemeClr val="dk2"/>
                </a:solidFill>
              </a:defRPr>
            </a:lvl8pPr>
            <a:lvl9pPr lvl="8" algn="r">
              <a:buNone/>
              <a:defRPr sz="17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058399" cy="155703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