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37490400" cx="292608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1808">
          <p15:clr>
            <a:srgbClr val="747775"/>
          </p15:clr>
        </p15:guide>
        <p15:guide id="2" pos="9216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1808" orient="horz"/>
        <p:guide pos="921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091175" y="685800"/>
            <a:ext cx="267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091175" y="685800"/>
            <a:ext cx="267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997467" y="5427124"/>
            <a:ext cx="27265800" cy="14961300"/>
          </a:xfrm>
          <a:prstGeom prst="rect">
            <a:avLst/>
          </a:prstGeom>
        </p:spPr>
        <p:txBody>
          <a:bodyPr anchorCtr="0" anchor="b" bIns="417175" lIns="417175" spcFirstLastPara="1" rIns="417175" wrap="square" tIns="4171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3700"/>
              <a:buNone/>
              <a:defRPr sz="23700"/>
            </a:lvl1pPr>
            <a:lvl2pPr lvl="1" algn="ctr">
              <a:spcBef>
                <a:spcPts val="0"/>
              </a:spcBef>
              <a:spcAft>
                <a:spcPts val="0"/>
              </a:spcAft>
              <a:buSzPts val="23700"/>
              <a:buNone/>
              <a:defRPr sz="23700"/>
            </a:lvl2pPr>
            <a:lvl3pPr lvl="2" algn="ctr">
              <a:spcBef>
                <a:spcPts val="0"/>
              </a:spcBef>
              <a:spcAft>
                <a:spcPts val="0"/>
              </a:spcAft>
              <a:buSzPts val="23700"/>
              <a:buNone/>
              <a:defRPr sz="23700"/>
            </a:lvl3pPr>
            <a:lvl4pPr lvl="3" algn="ctr">
              <a:spcBef>
                <a:spcPts val="0"/>
              </a:spcBef>
              <a:spcAft>
                <a:spcPts val="0"/>
              </a:spcAft>
              <a:buSzPts val="23700"/>
              <a:buNone/>
              <a:defRPr sz="23700"/>
            </a:lvl4pPr>
            <a:lvl5pPr lvl="4" algn="ctr">
              <a:spcBef>
                <a:spcPts val="0"/>
              </a:spcBef>
              <a:spcAft>
                <a:spcPts val="0"/>
              </a:spcAft>
              <a:buSzPts val="23700"/>
              <a:buNone/>
              <a:defRPr sz="23700"/>
            </a:lvl5pPr>
            <a:lvl6pPr lvl="5" algn="ctr">
              <a:spcBef>
                <a:spcPts val="0"/>
              </a:spcBef>
              <a:spcAft>
                <a:spcPts val="0"/>
              </a:spcAft>
              <a:buSzPts val="23700"/>
              <a:buNone/>
              <a:defRPr sz="23700"/>
            </a:lvl6pPr>
            <a:lvl7pPr lvl="6" algn="ctr">
              <a:spcBef>
                <a:spcPts val="0"/>
              </a:spcBef>
              <a:spcAft>
                <a:spcPts val="0"/>
              </a:spcAft>
              <a:buSzPts val="23700"/>
              <a:buNone/>
              <a:defRPr sz="23700"/>
            </a:lvl7pPr>
            <a:lvl8pPr lvl="7" algn="ctr">
              <a:spcBef>
                <a:spcPts val="0"/>
              </a:spcBef>
              <a:spcAft>
                <a:spcPts val="0"/>
              </a:spcAft>
              <a:buSzPts val="23700"/>
              <a:buNone/>
              <a:defRPr sz="23700"/>
            </a:lvl8pPr>
            <a:lvl9pPr lvl="8" algn="ctr">
              <a:spcBef>
                <a:spcPts val="0"/>
              </a:spcBef>
              <a:spcAft>
                <a:spcPts val="0"/>
              </a:spcAft>
              <a:buSzPts val="23700"/>
              <a:buNone/>
              <a:defRPr sz="237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997440" y="20657622"/>
            <a:ext cx="27265800" cy="5777100"/>
          </a:xfrm>
          <a:prstGeom prst="rect">
            <a:avLst/>
          </a:prstGeom>
        </p:spPr>
        <p:txBody>
          <a:bodyPr anchorCtr="0" anchor="t" bIns="417175" lIns="417175" spcFirstLastPara="1" rIns="417175" wrap="square" tIns="4171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27111865" y="33989669"/>
            <a:ext cx="1755900" cy="2868900"/>
          </a:xfrm>
          <a:prstGeom prst="rect">
            <a:avLst/>
          </a:prstGeom>
        </p:spPr>
        <p:txBody>
          <a:bodyPr anchorCtr="0" anchor="ctr" bIns="417175" lIns="417175" spcFirstLastPara="1" rIns="417175" wrap="square" tIns="4171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997440" y="8062422"/>
            <a:ext cx="27265800" cy="14311800"/>
          </a:xfrm>
          <a:prstGeom prst="rect">
            <a:avLst/>
          </a:prstGeom>
        </p:spPr>
        <p:txBody>
          <a:bodyPr anchorCtr="0" anchor="b" bIns="417175" lIns="417175" spcFirstLastPara="1" rIns="417175" wrap="square" tIns="4171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800"/>
              <a:buNone/>
              <a:defRPr sz="5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800"/>
              <a:buNone/>
              <a:defRPr sz="5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800"/>
              <a:buNone/>
              <a:defRPr sz="5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800"/>
              <a:buNone/>
              <a:defRPr sz="5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800"/>
              <a:buNone/>
              <a:defRPr sz="5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800"/>
              <a:buNone/>
              <a:defRPr sz="5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800"/>
              <a:buNone/>
              <a:defRPr sz="5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800"/>
              <a:buNone/>
              <a:defRPr sz="5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800"/>
              <a:buNone/>
              <a:defRPr sz="5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997440" y="22976218"/>
            <a:ext cx="27265800" cy="9481500"/>
          </a:xfrm>
          <a:prstGeom prst="rect">
            <a:avLst/>
          </a:prstGeom>
        </p:spPr>
        <p:txBody>
          <a:bodyPr anchorCtr="0" anchor="t" bIns="417175" lIns="417175" spcFirstLastPara="1" rIns="417175" wrap="square" tIns="417175">
            <a:normAutofit/>
          </a:bodyPr>
          <a:lstStyle>
            <a:lvl1pPr indent="-749300" lvl="0" marL="457200" algn="ctr">
              <a:spcBef>
                <a:spcPts val="0"/>
              </a:spcBef>
              <a:spcAft>
                <a:spcPts val="0"/>
              </a:spcAft>
              <a:buSzPts val="8200"/>
              <a:buChar char="●"/>
              <a:defRPr/>
            </a:lvl1pPr>
            <a:lvl2pPr indent="-635000" lvl="1" marL="914400" algn="ctr">
              <a:spcBef>
                <a:spcPts val="0"/>
              </a:spcBef>
              <a:spcAft>
                <a:spcPts val="0"/>
              </a:spcAft>
              <a:buSzPts val="6400"/>
              <a:buChar char="○"/>
              <a:defRPr/>
            </a:lvl2pPr>
            <a:lvl3pPr indent="-635000" lvl="2" marL="1371600" algn="ctr">
              <a:spcBef>
                <a:spcPts val="0"/>
              </a:spcBef>
              <a:spcAft>
                <a:spcPts val="0"/>
              </a:spcAft>
              <a:buSzPts val="6400"/>
              <a:buChar char="■"/>
              <a:defRPr/>
            </a:lvl3pPr>
            <a:lvl4pPr indent="-635000" lvl="3" marL="1828800" algn="ctr">
              <a:spcBef>
                <a:spcPts val="0"/>
              </a:spcBef>
              <a:spcAft>
                <a:spcPts val="0"/>
              </a:spcAft>
              <a:buSzPts val="6400"/>
              <a:buChar char="●"/>
              <a:defRPr/>
            </a:lvl4pPr>
            <a:lvl5pPr indent="-635000" lvl="4" marL="2286000" algn="ctr">
              <a:spcBef>
                <a:spcPts val="0"/>
              </a:spcBef>
              <a:spcAft>
                <a:spcPts val="0"/>
              </a:spcAft>
              <a:buSzPts val="6400"/>
              <a:buChar char="○"/>
              <a:defRPr/>
            </a:lvl5pPr>
            <a:lvl6pPr indent="-635000" lvl="5" marL="2743200" algn="ctr">
              <a:spcBef>
                <a:spcPts val="0"/>
              </a:spcBef>
              <a:spcAft>
                <a:spcPts val="0"/>
              </a:spcAft>
              <a:buSzPts val="6400"/>
              <a:buChar char="■"/>
              <a:defRPr/>
            </a:lvl6pPr>
            <a:lvl7pPr indent="-635000" lvl="6" marL="3200400" algn="ctr">
              <a:spcBef>
                <a:spcPts val="0"/>
              </a:spcBef>
              <a:spcAft>
                <a:spcPts val="0"/>
              </a:spcAft>
              <a:buSzPts val="6400"/>
              <a:buChar char="●"/>
              <a:defRPr/>
            </a:lvl7pPr>
            <a:lvl8pPr indent="-635000" lvl="7" marL="3657600" algn="ctr">
              <a:spcBef>
                <a:spcPts val="0"/>
              </a:spcBef>
              <a:spcAft>
                <a:spcPts val="0"/>
              </a:spcAft>
              <a:buSzPts val="6400"/>
              <a:buChar char="○"/>
              <a:defRPr/>
            </a:lvl8pPr>
            <a:lvl9pPr indent="-635000" lvl="8" marL="4114800" algn="ctr">
              <a:spcBef>
                <a:spcPts val="0"/>
              </a:spcBef>
              <a:spcAft>
                <a:spcPts val="0"/>
              </a:spcAft>
              <a:buSzPts val="6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27111865" y="33989669"/>
            <a:ext cx="1755900" cy="2868900"/>
          </a:xfrm>
          <a:prstGeom prst="rect">
            <a:avLst/>
          </a:prstGeom>
        </p:spPr>
        <p:txBody>
          <a:bodyPr anchorCtr="0" anchor="ctr" bIns="417175" lIns="417175" spcFirstLastPara="1" rIns="417175" wrap="square" tIns="4171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27111865" y="33989669"/>
            <a:ext cx="1755900" cy="2868900"/>
          </a:xfrm>
          <a:prstGeom prst="rect">
            <a:avLst/>
          </a:prstGeom>
        </p:spPr>
        <p:txBody>
          <a:bodyPr anchorCtr="0" anchor="ctr" bIns="417175" lIns="417175" spcFirstLastPara="1" rIns="417175" wrap="square" tIns="4171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997440" y="15677307"/>
            <a:ext cx="27265800" cy="6135900"/>
          </a:xfrm>
          <a:prstGeom prst="rect">
            <a:avLst/>
          </a:prstGeom>
        </p:spPr>
        <p:txBody>
          <a:bodyPr anchorCtr="0" anchor="ctr" bIns="417175" lIns="417175" spcFirstLastPara="1" rIns="417175" wrap="square" tIns="4171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16400"/>
              <a:buNone/>
              <a:defRPr sz="164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27111865" y="33989669"/>
            <a:ext cx="1755900" cy="2868900"/>
          </a:xfrm>
          <a:prstGeom prst="rect">
            <a:avLst/>
          </a:prstGeom>
        </p:spPr>
        <p:txBody>
          <a:bodyPr anchorCtr="0" anchor="ctr" bIns="417175" lIns="417175" spcFirstLastPara="1" rIns="417175" wrap="square" tIns="4171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997440" y="3243738"/>
            <a:ext cx="27265800" cy="4174200"/>
          </a:xfrm>
          <a:prstGeom prst="rect">
            <a:avLst/>
          </a:prstGeom>
        </p:spPr>
        <p:txBody>
          <a:bodyPr anchorCtr="0" anchor="t" bIns="417175" lIns="417175" spcFirstLastPara="1" rIns="417175" wrap="square" tIns="4171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997440" y="8400262"/>
            <a:ext cx="27265800" cy="24901800"/>
          </a:xfrm>
          <a:prstGeom prst="rect">
            <a:avLst/>
          </a:prstGeom>
        </p:spPr>
        <p:txBody>
          <a:bodyPr anchorCtr="0" anchor="t" bIns="417175" lIns="417175" spcFirstLastPara="1" rIns="417175" wrap="square" tIns="417175">
            <a:normAutofit/>
          </a:bodyPr>
          <a:lstStyle>
            <a:lvl1pPr indent="-749300" lvl="0" marL="457200">
              <a:spcBef>
                <a:spcPts val="0"/>
              </a:spcBef>
              <a:spcAft>
                <a:spcPts val="0"/>
              </a:spcAft>
              <a:buSzPts val="8200"/>
              <a:buChar char="●"/>
              <a:defRPr/>
            </a:lvl1pPr>
            <a:lvl2pPr indent="-635000" lvl="1" marL="914400">
              <a:spcBef>
                <a:spcPts val="0"/>
              </a:spcBef>
              <a:spcAft>
                <a:spcPts val="0"/>
              </a:spcAft>
              <a:buSzPts val="6400"/>
              <a:buChar char="○"/>
              <a:defRPr/>
            </a:lvl2pPr>
            <a:lvl3pPr indent="-635000" lvl="2" marL="1371600">
              <a:spcBef>
                <a:spcPts val="0"/>
              </a:spcBef>
              <a:spcAft>
                <a:spcPts val="0"/>
              </a:spcAft>
              <a:buSzPts val="6400"/>
              <a:buChar char="■"/>
              <a:defRPr/>
            </a:lvl3pPr>
            <a:lvl4pPr indent="-635000" lvl="3" marL="1828800">
              <a:spcBef>
                <a:spcPts val="0"/>
              </a:spcBef>
              <a:spcAft>
                <a:spcPts val="0"/>
              </a:spcAft>
              <a:buSzPts val="6400"/>
              <a:buChar char="●"/>
              <a:defRPr/>
            </a:lvl4pPr>
            <a:lvl5pPr indent="-635000" lvl="4" marL="2286000">
              <a:spcBef>
                <a:spcPts val="0"/>
              </a:spcBef>
              <a:spcAft>
                <a:spcPts val="0"/>
              </a:spcAft>
              <a:buSzPts val="6400"/>
              <a:buChar char="○"/>
              <a:defRPr/>
            </a:lvl5pPr>
            <a:lvl6pPr indent="-635000" lvl="5" marL="2743200">
              <a:spcBef>
                <a:spcPts val="0"/>
              </a:spcBef>
              <a:spcAft>
                <a:spcPts val="0"/>
              </a:spcAft>
              <a:buSzPts val="6400"/>
              <a:buChar char="■"/>
              <a:defRPr/>
            </a:lvl6pPr>
            <a:lvl7pPr indent="-635000" lvl="6" marL="3200400">
              <a:spcBef>
                <a:spcPts val="0"/>
              </a:spcBef>
              <a:spcAft>
                <a:spcPts val="0"/>
              </a:spcAft>
              <a:buSzPts val="6400"/>
              <a:buChar char="●"/>
              <a:defRPr/>
            </a:lvl7pPr>
            <a:lvl8pPr indent="-635000" lvl="7" marL="3657600">
              <a:spcBef>
                <a:spcPts val="0"/>
              </a:spcBef>
              <a:spcAft>
                <a:spcPts val="0"/>
              </a:spcAft>
              <a:buSzPts val="6400"/>
              <a:buChar char="○"/>
              <a:defRPr/>
            </a:lvl8pPr>
            <a:lvl9pPr indent="-635000" lvl="8" marL="4114800">
              <a:spcBef>
                <a:spcPts val="0"/>
              </a:spcBef>
              <a:spcAft>
                <a:spcPts val="0"/>
              </a:spcAft>
              <a:buSzPts val="6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27111865" y="33989669"/>
            <a:ext cx="1755900" cy="2868900"/>
          </a:xfrm>
          <a:prstGeom prst="rect">
            <a:avLst/>
          </a:prstGeom>
        </p:spPr>
        <p:txBody>
          <a:bodyPr anchorCtr="0" anchor="ctr" bIns="417175" lIns="417175" spcFirstLastPara="1" rIns="417175" wrap="square" tIns="4171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997440" y="3243738"/>
            <a:ext cx="27265800" cy="4174200"/>
          </a:xfrm>
          <a:prstGeom prst="rect">
            <a:avLst/>
          </a:prstGeom>
        </p:spPr>
        <p:txBody>
          <a:bodyPr anchorCtr="0" anchor="t" bIns="417175" lIns="417175" spcFirstLastPara="1" rIns="417175" wrap="square" tIns="4171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997440" y="8400262"/>
            <a:ext cx="12799800" cy="24901800"/>
          </a:xfrm>
          <a:prstGeom prst="rect">
            <a:avLst/>
          </a:prstGeom>
        </p:spPr>
        <p:txBody>
          <a:bodyPr anchorCtr="0" anchor="t" bIns="417175" lIns="417175" spcFirstLastPara="1" rIns="417175" wrap="square" tIns="417175">
            <a:normAutofit/>
          </a:bodyPr>
          <a:lstStyle>
            <a:lvl1pPr indent="-635000" lvl="0" marL="457200">
              <a:spcBef>
                <a:spcPts val="0"/>
              </a:spcBef>
              <a:spcAft>
                <a:spcPts val="0"/>
              </a:spcAft>
              <a:buSzPts val="6400"/>
              <a:buChar char="●"/>
              <a:defRPr sz="6400"/>
            </a:lvl1pPr>
            <a:lvl2pPr indent="-577850" lvl="1" marL="914400">
              <a:spcBef>
                <a:spcPts val="0"/>
              </a:spcBef>
              <a:spcAft>
                <a:spcPts val="0"/>
              </a:spcAft>
              <a:buSzPts val="5500"/>
              <a:buChar char="○"/>
              <a:defRPr sz="5500"/>
            </a:lvl2pPr>
            <a:lvl3pPr indent="-577850" lvl="2" marL="1371600">
              <a:spcBef>
                <a:spcPts val="0"/>
              </a:spcBef>
              <a:spcAft>
                <a:spcPts val="0"/>
              </a:spcAft>
              <a:buSzPts val="5500"/>
              <a:buChar char="■"/>
              <a:defRPr sz="5500"/>
            </a:lvl3pPr>
            <a:lvl4pPr indent="-577850" lvl="3" marL="1828800">
              <a:spcBef>
                <a:spcPts val="0"/>
              </a:spcBef>
              <a:spcAft>
                <a:spcPts val="0"/>
              </a:spcAft>
              <a:buSzPts val="5500"/>
              <a:buChar char="●"/>
              <a:defRPr sz="5500"/>
            </a:lvl4pPr>
            <a:lvl5pPr indent="-577850" lvl="4" marL="2286000">
              <a:spcBef>
                <a:spcPts val="0"/>
              </a:spcBef>
              <a:spcAft>
                <a:spcPts val="0"/>
              </a:spcAft>
              <a:buSzPts val="5500"/>
              <a:buChar char="○"/>
              <a:defRPr sz="5500"/>
            </a:lvl5pPr>
            <a:lvl6pPr indent="-577850" lvl="5" marL="2743200">
              <a:spcBef>
                <a:spcPts val="0"/>
              </a:spcBef>
              <a:spcAft>
                <a:spcPts val="0"/>
              </a:spcAft>
              <a:buSzPts val="5500"/>
              <a:buChar char="■"/>
              <a:defRPr sz="5500"/>
            </a:lvl6pPr>
            <a:lvl7pPr indent="-577850" lvl="6" marL="3200400">
              <a:spcBef>
                <a:spcPts val="0"/>
              </a:spcBef>
              <a:spcAft>
                <a:spcPts val="0"/>
              </a:spcAft>
              <a:buSzPts val="5500"/>
              <a:buChar char="●"/>
              <a:defRPr sz="5500"/>
            </a:lvl7pPr>
            <a:lvl8pPr indent="-577850" lvl="7" marL="3657600">
              <a:spcBef>
                <a:spcPts val="0"/>
              </a:spcBef>
              <a:spcAft>
                <a:spcPts val="0"/>
              </a:spcAft>
              <a:buSzPts val="5500"/>
              <a:buChar char="○"/>
              <a:defRPr sz="5500"/>
            </a:lvl8pPr>
            <a:lvl9pPr indent="-577850" lvl="8" marL="4114800">
              <a:spcBef>
                <a:spcPts val="0"/>
              </a:spcBef>
              <a:spcAft>
                <a:spcPts val="0"/>
              </a:spcAft>
              <a:buSzPts val="5500"/>
              <a:buChar char="■"/>
              <a:defRPr sz="5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15463680" y="8400262"/>
            <a:ext cx="12799800" cy="24901800"/>
          </a:xfrm>
          <a:prstGeom prst="rect">
            <a:avLst/>
          </a:prstGeom>
        </p:spPr>
        <p:txBody>
          <a:bodyPr anchorCtr="0" anchor="t" bIns="417175" lIns="417175" spcFirstLastPara="1" rIns="417175" wrap="square" tIns="417175">
            <a:normAutofit/>
          </a:bodyPr>
          <a:lstStyle>
            <a:lvl1pPr indent="-635000" lvl="0" marL="457200">
              <a:spcBef>
                <a:spcPts val="0"/>
              </a:spcBef>
              <a:spcAft>
                <a:spcPts val="0"/>
              </a:spcAft>
              <a:buSzPts val="6400"/>
              <a:buChar char="●"/>
              <a:defRPr sz="6400"/>
            </a:lvl1pPr>
            <a:lvl2pPr indent="-577850" lvl="1" marL="914400">
              <a:spcBef>
                <a:spcPts val="0"/>
              </a:spcBef>
              <a:spcAft>
                <a:spcPts val="0"/>
              </a:spcAft>
              <a:buSzPts val="5500"/>
              <a:buChar char="○"/>
              <a:defRPr sz="5500"/>
            </a:lvl2pPr>
            <a:lvl3pPr indent="-577850" lvl="2" marL="1371600">
              <a:spcBef>
                <a:spcPts val="0"/>
              </a:spcBef>
              <a:spcAft>
                <a:spcPts val="0"/>
              </a:spcAft>
              <a:buSzPts val="5500"/>
              <a:buChar char="■"/>
              <a:defRPr sz="5500"/>
            </a:lvl3pPr>
            <a:lvl4pPr indent="-577850" lvl="3" marL="1828800">
              <a:spcBef>
                <a:spcPts val="0"/>
              </a:spcBef>
              <a:spcAft>
                <a:spcPts val="0"/>
              </a:spcAft>
              <a:buSzPts val="5500"/>
              <a:buChar char="●"/>
              <a:defRPr sz="5500"/>
            </a:lvl4pPr>
            <a:lvl5pPr indent="-577850" lvl="4" marL="2286000">
              <a:spcBef>
                <a:spcPts val="0"/>
              </a:spcBef>
              <a:spcAft>
                <a:spcPts val="0"/>
              </a:spcAft>
              <a:buSzPts val="5500"/>
              <a:buChar char="○"/>
              <a:defRPr sz="5500"/>
            </a:lvl5pPr>
            <a:lvl6pPr indent="-577850" lvl="5" marL="2743200">
              <a:spcBef>
                <a:spcPts val="0"/>
              </a:spcBef>
              <a:spcAft>
                <a:spcPts val="0"/>
              </a:spcAft>
              <a:buSzPts val="5500"/>
              <a:buChar char="■"/>
              <a:defRPr sz="5500"/>
            </a:lvl6pPr>
            <a:lvl7pPr indent="-577850" lvl="6" marL="3200400">
              <a:spcBef>
                <a:spcPts val="0"/>
              </a:spcBef>
              <a:spcAft>
                <a:spcPts val="0"/>
              </a:spcAft>
              <a:buSzPts val="5500"/>
              <a:buChar char="●"/>
              <a:defRPr sz="5500"/>
            </a:lvl7pPr>
            <a:lvl8pPr indent="-577850" lvl="7" marL="3657600">
              <a:spcBef>
                <a:spcPts val="0"/>
              </a:spcBef>
              <a:spcAft>
                <a:spcPts val="0"/>
              </a:spcAft>
              <a:buSzPts val="5500"/>
              <a:buChar char="○"/>
              <a:defRPr sz="5500"/>
            </a:lvl8pPr>
            <a:lvl9pPr indent="-577850" lvl="8" marL="4114800">
              <a:spcBef>
                <a:spcPts val="0"/>
              </a:spcBef>
              <a:spcAft>
                <a:spcPts val="0"/>
              </a:spcAft>
              <a:buSzPts val="5500"/>
              <a:buChar char="■"/>
              <a:defRPr sz="5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27111865" y="33989669"/>
            <a:ext cx="1755900" cy="2868900"/>
          </a:xfrm>
          <a:prstGeom prst="rect">
            <a:avLst/>
          </a:prstGeom>
        </p:spPr>
        <p:txBody>
          <a:bodyPr anchorCtr="0" anchor="ctr" bIns="417175" lIns="417175" spcFirstLastPara="1" rIns="417175" wrap="square" tIns="4171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997440" y="3243738"/>
            <a:ext cx="27265800" cy="4174200"/>
          </a:xfrm>
          <a:prstGeom prst="rect">
            <a:avLst/>
          </a:prstGeom>
        </p:spPr>
        <p:txBody>
          <a:bodyPr anchorCtr="0" anchor="t" bIns="417175" lIns="417175" spcFirstLastPara="1" rIns="417175" wrap="square" tIns="4171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27111865" y="33989669"/>
            <a:ext cx="1755900" cy="2868900"/>
          </a:xfrm>
          <a:prstGeom prst="rect">
            <a:avLst/>
          </a:prstGeom>
        </p:spPr>
        <p:txBody>
          <a:bodyPr anchorCtr="0" anchor="ctr" bIns="417175" lIns="417175" spcFirstLastPara="1" rIns="417175" wrap="square" tIns="4171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997440" y="4049707"/>
            <a:ext cx="8985600" cy="5508300"/>
          </a:xfrm>
          <a:prstGeom prst="rect">
            <a:avLst/>
          </a:prstGeom>
        </p:spPr>
        <p:txBody>
          <a:bodyPr anchorCtr="0" anchor="b" bIns="417175" lIns="417175" spcFirstLastPara="1" rIns="417175" wrap="square" tIns="4171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1000"/>
              <a:buNone/>
              <a:defRPr sz="11000"/>
            </a:lvl1pPr>
            <a:lvl2pPr lvl="1">
              <a:spcBef>
                <a:spcPts val="0"/>
              </a:spcBef>
              <a:spcAft>
                <a:spcPts val="0"/>
              </a:spcAft>
              <a:buSzPts val="11000"/>
              <a:buNone/>
              <a:defRPr sz="11000"/>
            </a:lvl2pPr>
            <a:lvl3pPr lvl="2">
              <a:spcBef>
                <a:spcPts val="0"/>
              </a:spcBef>
              <a:spcAft>
                <a:spcPts val="0"/>
              </a:spcAft>
              <a:buSzPts val="11000"/>
              <a:buNone/>
              <a:defRPr sz="11000"/>
            </a:lvl3pPr>
            <a:lvl4pPr lvl="3">
              <a:spcBef>
                <a:spcPts val="0"/>
              </a:spcBef>
              <a:spcAft>
                <a:spcPts val="0"/>
              </a:spcAft>
              <a:buSzPts val="11000"/>
              <a:buNone/>
              <a:defRPr sz="11000"/>
            </a:lvl4pPr>
            <a:lvl5pPr lvl="4">
              <a:spcBef>
                <a:spcPts val="0"/>
              </a:spcBef>
              <a:spcAft>
                <a:spcPts val="0"/>
              </a:spcAft>
              <a:buSzPts val="11000"/>
              <a:buNone/>
              <a:defRPr sz="11000"/>
            </a:lvl5pPr>
            <a:lvl6pPr lvl="5">
              <a:spcBef>
                <a:spcPts val="0"/>
              </a:spcBef>
              <a:spcAft>
                <a:spcPts val="0"/>
              </a:spcAft>
              <a:buSzPts val="11000"/>
              <a:buNone/>
              <a:defRPr sz="11000"/>
            </a:lvl6pPr>
            <a:lvl7pPr lvl="6">
              <a:spcBef>
                <a:spcPts val="0"/>
              </a:spcBef>
              <a:spcAft>
                <a:spcPts val="0"/>
              </a:spcAft>
              <a:buSzPts val="11000"/>
              <a:buNone/>
              <a:defRPr sz="11000"/>
            </a:lvl7pPr>
            <a:lvl8pPr lvl="7">
              <a:spcBef>
                <a:spcPts val="0"/>
              </a:spcBef>
              <a:spcAft>
                <a:spcPts val="0"/>
              </a:spcAft>
              <a:buSzPts val="11000"/>
              <a:buNone/>
              <a:defRPr sz="11000"/>
            </a:lvl8pPr>
            <a:lvl9pPr lvl="8">
              <a:spcBef>
                <a:spcPts val="0"/>
              </a:spcBef>
              <a:spcAft>
                <a:spcPts val="0"/>
              </a:spcAft>
              <a:buSzPts val="11000"/>
              <a:buNone/>
              <a:defRPr sz="11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997440" y="10128640"/>
            <a:ext cx="8985600" cy="23174400"/>
          </a:xfrm>
          <a:prstGeom prst="rect">
            <a:avLst/>
          </a:prstGeom>
        </p:spPr>
        <p:txBody>
          <a:bodyPr anchorCtr="0" anchor="t" bIns="417175" lIns="417175" spcFirstLastPara="1" rIns="417175" wrap="square" tIns="417175">
            <a:normAutofit/>
          </a:bodyPr>
          <a:lstStyle>
            <a:lvl1pPr indent="-577850" lvl="0" marL="457200">
              <a:spcBef>
                <a:spcPts val="0"/>
              </a:spcBef>
              <a:spcAft>
                <a:spcPts val="0"/>
              </a:spcAft>
              <a:buSzPts val="5500"/>
              <a:buChar char="●"/>
              <a:defRPr sz="5500"/>
            </a:lvl1pPr>
            <a:lvl2pPr indent="-577850" lvl="1" marL="914400">
              <a:spcBef>
                <a:spcPts val="0"/>
              </a:spcBef>
              <a:spcAft>
                <a:spcPts val="0"/>
              </a:spcAft>
              <a:buSzPts val="5500"/>
              <a:buChar char="○"/>
              <a:defRPr sz="5500"/>
            </a:lvl2pPr>
            <a:lvl3pPr indent="-577850" lvl="2" marL="1371600">
              <a:spcBef>
                <a:spcPts val="0"/>
              </a:spcBef>
              <a:spcAft>
                <a:spcPts val="0"/>
              </a:spcAft>
              <a:buSzPts val="5500"/>
              <a:buChar char="■"/>
              <a:defRPr sz="5500"/>
            </a:lvl3pPr>
            <a:lvl4pPr indent="-577850" lvl="3" marL="1828800">
              <a:spcBef>
                <a:spcPts val="0"/>
              </a:spcBef>
              <a:spcAft>
                <a:spcPts val="0"/>
              </a:spcAft>
              <a:buSzPts val="5500"/>
              <a:buChar char="●"/>
              <a:defRPr sz="5500"/>
            </a:lvl4pPr>
            <a:lvl5pPr indent="-577850" lvl="4" marL="2286000">
              <a:spcBef>
                <a:spcPts val="0"/>
              </a:spcBef>
              <a:spcAft>
                <a:spcPts val="0"/>
              </a:spcAft>
              <a:buSzPts val="5500"/>
              <a:buChar char="○"/>
              <a:defRPr sz="5500"/>
            </a:lvl5pPr>
            <a:lvl6pPr indent="-577850" lvl="5" marL="2743200">
              <a:spcBef>
                <a:spcPts val="0"/>
              </a:spcBef>
              <a:spcAft>
                <a:spcPts val="0"/>
              </a:spcAft>
              <a:buSzPts val="5500"/>
              <a:buChar char="■"/>
              <a:defRPr sz="5500"/>
            </a:lvl6pPr>
            <a:lvl7pPr indent="-577850" lvl="6" marL="3200400">
              <a:spcBef>
                <a:spcPts val="0"/>
              </a:spcBef>
              <a:spcAft>
                <a:spcPts val="0"/>
              </a:spcAft>
              <a:buSzPts val="5500"/>
              <a:buChar char="●"/>
              <a:defRPr sz="5500"/>
            </a:lvl7pPr>
            <a:lvl8pPr indent="-577850" lvl="7" marL="3657600">
              <a:spcBef>
                <a:spcPts val="0"/>
              </a:spcBef>
              <a:spcAft>
                <a:spcPts val="0"/>
              </a:spcAft>
              <a:buSzPts val="5500"/>
              <a:buChar char="○"/>
              <a:defRPr sz="5500"/>
            </a:lvl8pPr>
            <a:lvl9pPr indent="-577850" lvl="8" marL="4114800">
              <a:spcBef>
                <a:spcPts val="0"/>
              </a:spcBef>
              <a:spcAft>
                <a:spcPts val="0"/>
              </a:spcAft>
              <a:buSzPts val="5500"/>
              <a:buChar char="■"/>
              <a:defRPr sz="5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27111865" y="33989669"/>
            <a:ext cx="1755900" cy="2868900"/>
          </a:xfrm>
          <a:prstGeom prst="rect">
            <a:avLst/>
          </a:prstGeom>
        </p:spPr>
        <p:txBody>
          <a:bodyPr anchorCtr="0" anchor="ctr" bIns="417175" lIns="417175" spcFirstLastPara="1" rIns="417175" wrap="square" tIns="4171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1568800" y="3281093"/>
            <a:ext cx="20376900" cy="29817300"/>
          </a:xfrm>
          <a:prstGeom prst="rect">
            <a:avLst/>
          </a:prstGeom>
        </p:spPr>
        <p:txBody>
          <a:bodyPr anchorCtr="0" anchor="ctr" bIns="417175" lIns="417175" spcFirstLastPara="1" rIns="417175" wrap="square" tIns="4171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1900"/>
              <a:buNone/>
              <a:defRPr sz="21900"/>
            </a:lvl1pPr>
            <a:lvl2pPr lvl="1">
              <a:spcBef>
                <a:spcPts val="0"/>
              </a:spcBef>
              <a:spcAft>
                <a:spcPts val="0"/>
              </a:spcAft>
              <a:buSzPts val="21900"/>
              <a:buNone/>
              <a:defRPr sz="21900"/>
            </a:lvl2pPr>
            <a:lvl3pPr lvl="2">
              <a:spcBef>
                <a:spcPts val="0"/>
              </a:spcBef>
              <a:spcAft>
                <a:spcPts val="0"/>
              </a:spcAft>
              <a:buSzPts val="21900"/>
              <a:buNone/>
              <a:defRPr sz="21900"/>
            </a:lvl3pPr>
            <a:lvl4pPr lvl="3">
              <a:spcBef>
                <a:spcPts val="0"/>
              </a:spcBef>
              <a:spcAft>
                <a:spcPts val="0"/>
              </a:spcAft>
              <a:buSzPts val="21900"/>
              <a:buNone/>
              <a:defRPr sz="21900"/>
            </a:lvl4pPr>
            <a:lvl5pPr lvl="4">
              <a:spcBef>
                <a:spcPts val="0"/>
              </a:spcBef>
              <a:spcAft>
                <a:spcPts val="0"/>
              </a:spcAft>
              <a:buSzPts val="21900"/>
              <a:buNone/>
              <a:defRPr sz="21900"/>
            </a:lvl5pPr>
            <a:lvl6pPr lvl="5">
              <a:spcBef>
                <a:spcPts val="0"/>
              </a:spcBef>
              <a:spcAft>
                <a:spcPts val="0"/>
              </a:spcAft>
              <a:buSzPts val="21900"/>
              <a:buNone/>
              <a:defRPr sz="21900"/>
            </a:lvl6pPr>
            <a:lvl7pPr lvl="6">
              <a:spcBef>
                <a:spcPts val="0"/>
              </a:spcBef>
              <a:spcAft>
                <a:spcPts val="0"/>
              </a:spcAft>
              <a:buSzPts val="21900"/>
              <a:buNone/>
              <a:defRPr sz="21900"/>
            </a:lvl7pPr>
            <a:lvl8pPr lvl="7">
              <a:spcBef>
                <a:spcPts val="0"/>
              </a:spcBef>
              <a:spcAft>
                <a:spcPts val="0"/>
              </a:spcAft>
              <a:buSzPts val="21900"/>
              <a:buNone/>
              <a:defRPr sz="21900"/>
            </a:lvl8pPr>
            <a:lvl9pPr lvl="8">
              <a:spcBef>
                <a:spcPts val="0"/>
              </a:spcBef>
              <a:spcAft>
                <a:spcPts val="0"/>
              </a:spcAft>
              <a:buSzPts val="21900"/>
              <a:buNone/>
              <a:defRPr sz="219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27111865" y="33989669"/>
            <a:ext cx="1755900" cy="2868900"/>
          </a:xfrm>
          <a:prstGeom prst="rect">
            <a:avLst/>
          </a:prstGeom>
        </p:spPr>
        <p:txBody>
          <a:bodyPr anchorCtr="0" anchor="ctr" bIns="417175" lIns="417175" spcFirstLastPara="1" rIns="417175" wrap="square" tIns="4171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4630400" y="-911"/>
            <a:ext cx="14630400" cy="3749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17175" lIns="417175" spcFirstLastPara="1" rIns="417175" wrap="square" tIns="4171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849600" y="8988476"/>
            <a:ext cx="12944700" cy="10804200"/>
          </a:xfrm>
          <a:prstGeom prst="rect">
            <a:avLst/>
          </a:prstGeom>
        </p:spPr>
        <p:txBody>
          <a:bodyPr anchorCtr="0" anchor="b" bIns="417175" lIns="417175" spcFirstLastPara="1" rIns="417175" wrap="square" tIns="4171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849600" y="20431302"/>
            <a:ext cx="12944700" cy="9002400"/>
          </a:xfrm>
          <a:prstGeom prst="rect">
            <a:avLst/>
          </a:prstGeom>
        </p:spPr>
        <p:txBody>
          <a:bodyPr anchorCtr="0" anchor="t" bIns="417175" lIns="417175" spcFirstLastPara="1" rIns="417175" wrap="square" tIns="4171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15806400" y="5277702"/>
            <a:ext cx="12278400" cy="26933100"/>
          </a:xfrm>
          <a:prstGeom prst="rect">
            <a:avLst/>
          </a:prstGeom>
        </p:spPr>
        <p:txBody>
          <a:bodyPr anchorCtr="0" anchor="ctr" bIns="417175" lIns="417175" spcFirstLastPara="1" rIns="417175" wrap="square" tIns="417175">
            <a:normAutofit/>
          </a:bodyPr>
          <a:lstStyle>
            <a:lvl1pPr indent="-749300" lvl="0" marL="457200">
              <a:spcBef>
                <a:spcPts val="0"/>
              </a:spcBef>
              <a:spcAft>
                <a:spcPts val="0"/>
              </a:spcAft>
              <a:buSzPts val="8200"/>
              <a:buChar char="●"/>
              <a:defRPr/>
            </a:lvl1pPr>
            <a:lvl2pPr indent="-635000" lvl="1" marL="914400">
              <a:spcBef>
                <a:spcPts val="0"/>
              </a:spcBef>
              <a:spcAft>
                <a:spcPts val="0"/>
              </a:spcAft>
              <a:buSzPts val="6400"/>
              <a:buChar char="○"/>
              <a:defRPr/>
            </a:lvl2pPr>
            <a:lvl3pPr indent="-635000" lvl="2" marL="1371600">
              <a:spcBef>
                <a:spcPts val="0"/>
              </a:spcBef>
              <a:spcAft>
                <a:spcPts val="0"/>
              </a:spcAft>
              <a:buSzPts val="6400"/>
              <a:buChar char="■"/>
              <a:defRPr/>
            </a:lvl3pPr>
            <a:lvl4pPr indent="-635000" lvl="3" marL="1828800">
              <a:spcBef>
                <a:spcPts val="0"/>
              </a:spcBef>
              <a:spcAft>
                <a:spcPts val="0"/>
              </a:spcAft>
              <a:buSzPts val="6400"/>
              <a:buChar char="●"/>
              <a:defRPr/>
            </a:lvl4pPr>
            <a:lvl5pPr indent="-635000" lvl="4" marL="2286000">
              <a:spcBef>
                <a:spcPts val="0"/>
              </a:spcBef>
              <a:spcAft>
                <a:spcPts val="0"/>
              </a:spcAft>
              <a:buSzPts val="6400"/>
              <a:buChar char="○"/>
              <a:defRPr/>
            </a:lvl5pPr>
            <a:lvl6pPr indent="-635000" lvl="5" marL="2743200">
              <a:spcBef>
                <a:spcPts val="0"/>
              </a:spcBef>
              <a:spcAft>
                <a:spcPts val="0"/>
              </a:spcAft>
              <a:buSzPts val="6400"/>
              <a:buChar char="■"/>
              <a:defRPr/>
            </a:lvl6pPr>
            <a:lvl7pPr indent="-635000" lvl="6" marL="3200400">
              <a:spcBef>
                <a:spcPts val="0"/>
              </a:spcBef>
              <a:spcAft>
                <a:spcPts val="0"/>
              </a:spcAft>
              <a:buSzPts val="6400"/>
              <a:buChar char="●"/>
              <a:defRPr/>
            </a:lvl7pPr>
            <a:lvl8pPr indent="-635000" lvl="7" marL="3657600">
              <a:spcBef>
                <a:spcPts val="0"/>
              </a:spcBef>
              <a:spcAft>
                <a:spcPts val="0"/>
              </a:spcAft>
              <a:buSzPts val="6400"/>
              <a:buChar char="○"/>
              <a:defRPr/>
            </a:lvl8pPr>
            <a:lvl9pPr indent="-635000" lvl="8" marL="4114800">
              <a:spcBef>
                <a:spcPts val="0"/>
              </a:spcBef>
              <a:spcAft>
                <a:spcPts val="0"/>
              </a:spcAft>
              <a:buSzPts val="6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27111865" y="33989669"/>
            <a:ext cx="1755900" cy="2868900"/>
          </a:xfrm>
          <a:prstGeom prst="rect">
            <a:avLst/>
          </a:prstGeom>
        </p:spPr>
        <p:txBody>
          <a:bodyPr anchorCtr="0" anchor="ctr" bIns="417175" lIns="417175" spcFirstLastPara="1" rIns="417175" wrap="square" tIns="4171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997440" y="30836191"/>
            <a:ext cx="19196100" cy="4410600"/>
          </a:xfrm>
          <a:prstGeom prst="rect">
            <a:avLst/>
          </a:prstGeom>
        </p:spPr>
        <p:txBody>
          <a:bodyPr anchorCtr="0" anchor="ctr" bIns="417175" lIns="417175" spcFirstLastPara="1" rIns="417175" wrap="square" tIns="41717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27111865" y="33989669"/>
            <a:ext cx="1755900" cy="2868900"/>
          </a:xfrm>
          <a:prstGeom prst="rect">
            <a:avLst/>
          </a:prstGeom>
        </p:spPr>
        <p:txBody>
          <a:bodyPr anchorCtr="0" anchor="ctr" bIns="417175" lIns="417175" spcFirstLastPara="1" rIns="417175" wrap="square" tIns="4171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997440" y="3243738"/>
            <a:ext cx="27265800" cy="417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17175" lIns="417175" spcFirstLastPara="1" rIns="417175" wrap="square" tIns="4171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800"/>
              <a:buNone/>
              <a:defRPr sz="1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800"/>
              <a:buNone/>
              <a:defRPr sz="1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800"/>
              <a:buNone/>
              <a:defRPr sz="1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800"/>
              <a:buNone/>
              <a:defRPr sz="1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800"/>
              <a:buNone/>
              <a:defRPr sz="1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800"/>
              <a:buNone/>
              <a:defRPr sz="1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800"/>
              <a:buNone/>
              <a:defRPr sz="1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800"/>
              <a:buNone/>
              <a:defRPr sz="1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800"/>
              <a:buNone/>
              <a:defRPr sz="1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997440" y="8400262"/>
            <a:ext cx="27265800" cy="24901800"/>
          </a:xfrm>
          <a:prstGeom prst="rect">
            <a:avLst/>
          </a:prstGeom>
          <a:noFill/>
          <a:ln>
            <a:noFill/>
          </a:ln>
        </p:spPr>
        <p:txBody>
          <a:bodyPr anchorCtr="0" anchor="t" bIns="417175" lIns="417175" spcFirstLastPara="1" rIns="417175" wrap="square" tIns="417175">
            <a:normAutofit/>
          </a:bodyPr>
          <a:lstStyle>
            <a:lvl1pPr indent="-7493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200"/>
              <a:buChar char="●"/>
              <a:defRPr sz="8200">
                <a:solidFill>
                  <a:schemeClr val="dk2"/>
                </a:solidFill>
              </a:defRPr>
            </a:lvl1pPr>
            <a:lvl2pPr indent="-6350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400"/>
              <a:buChar char="○"/>
              <a:defRPr sz="6400">
                <a:solidFill>
                  <a:schemeClr val="dk2"/>
                </a:solidFill>
              </a:defRPr>
            </a:lvl2pPr>
            <a:lvl3pPr indent="-6350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400"/>
              <a:buChar char="■"/>
              <a:defRPr sz="6400">
                <a:solidFill>
                  <a:schemeClr val="dk2"/>
                </a:solidFill>
              </a:defRPr>
            </a:lvl3pPr>
            <a:lvl4pPr indent="-6350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400"/>
              <a:buChar char="●"/>
              <a:defRPr sz="6400">
                <a:solidFill>
                  <a:schemeClr val="dk2"/>
                </a:solidFill>
              </a:defRPr>
            </a:lvl4pPr>
            <a:lvl5pPr indent="-6350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400"/>
              <a:buChar char="○"/>
              <a:defRPr sz="6400">
                <a:solidFill>
                  <a:schemeClr val="dk2"/>
                </a:solidFill>
              </a:defRPr>
            </a:lvl5pPr>
            <a:lvl6pPr indent="-6350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400"/>
              <a:buChar char="■"/>
              <a:defRPr sz="6400">
                <a:solidFill>
                  <a:schemeClr val="dk2"/>
                </a:solidFill>
              </a:defRPr>
            </a:lvl6pPr>
            <a:lvl7pPr indent="-6350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400"/>
              <a:buChar char="●"/>
              <a:defRPr sz="6400">
                <a:solidFill>
                  <a:schemeClr val="dk2"/>
                </a:solidFill>
              </a:defRPr>
            </a:lvl7pPr>
            <a:lvl8pPr indent="-6350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400"/>
              <a:buChar char="○"/>
              <a:defRPr sz="6400">
                <a:solidFill>
                  <a:schemeClr val="dk2"/>
                </a:solidFill>
              </a:defRPr>
            </a:lvl8pPr>
            <a:lvl9pPr indent="-6350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400"/>
              <a:buChar char="■"/>
              <a:defRPr sz="6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27111865" y="33989669"/>
            <a:ext cx="1755900" cy="286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17175" lIns="417175" spcFirstLastPara="1" rIns="417175" wrap="square" tIns="417175">
            <a:normAutofit/>
          </a:bodyPr>
          <a:lstStyle>
            <a:lvl1pPr lvl="0" algn="r">
              <a:buNone/>
              <a:defRPr sz="4600">
                <a:solidFill>
                  <a:schemeClr val="dk2"/>
                </a:solidFill>
              </a:defRPr>
            </a:lvl1pPr>
            <a:lvl2pPr lvl="1" algn="r">
              <a:buNone/>
              <a:defRPr sz="4600">
                <a:solidFill>
                  <a:schemeClr val="dk2"/>
                </a:solidFill>
              </a:defRPr>
            </a:lvl2pPr>
            <a:lvl3pPr lvl="2" algn="r">
              <a:buNone/>
              <a:defRPr sz="4600">
                <a:solidFill>
                  <a:schemeClr val="dk2"/>
                </a:solidFill>
              </a:defRPr>
            </a:lvl3pPr>
            <a:lvl4pPr lvl="3" algn="r">
              <a:buNone/>
              <a:defRPr sz="4600">
                <a:solidFill>
                  <a:schemeClr val="dk2"/>
                </a:solidFill>
              </a:defRPr>
            </a:lvl4pPr>
            <a:lvl5pPr lvl="4" algn="r">
              <a:buNone/>
              <a:defRPr sz="4600">
                <a:solidFill>
                  <a:schemeClr val="dk2"/>
                </a:solidFill>
              </a:defRPr>
            </a:lvl5pPr>
            <a:lvl6pPr lvl="5" algn="r">
              <a:buNone/>
              <a:defRPr sz="4600">
                <a:solidFill>
                  <a:schemeClr val="dk2"/>
                </a:solidFill>
              </a:defRPr>
            </a:lvl6pPr>
            <a:lvl7pPr lvl="6" algn="r">
              <a:buNone/>
              <a:defRPr sz="4600">
                <a:solidFill>
                  <a:schemeClr val="dk2"/>
                </a:solidFill>
              </a:defRPr>
            </a:lvl7pPr>
            <a:lvl8pPr lvl="7" algn="r">
              <a:buNone/>
              <a:defRPr sz="4600">
                <a:solidFill>
                  <a:schemeClr val="dk2"/>
                </a:solidFill>
              </a:defRPr>
            </a:lvl8pPr>
            <a:lvl9pPr lvl="8" algn="r">
              <a:buNone/>
              <a:defRPr sz="46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52200"/>
            <a:ext cx="29260799" cy="375948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