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3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73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13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4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99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01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65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62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16FC-1BDC-471D-9ACB-90F9D1E2342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0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Google Shape;85;p1"/>
          <p:cNvSpPr txBox="1">
            <a:spLocks noGrp="1"/>
          </p:cNvSpPr>
          <p:nvPr>
            <p:ph type="ctrTitle"/>
          </p:nvPr>
        </p:nvSpPr>
        <p:spPr>
          <a:xfrm>
            <a:off x="5636753" y="355281"/>
            <a:ext cx="4447906" cy="41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s-ES" sz="3600" dirty="0" smtClean="0"/>
              <a:t>&lt;&lt;Tema o Carrera&gt;&gt;</a:t>
            </a:r>
            <a:endParaRPr sz="3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6937156" y="1595222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&lt;&lt;título aquí&gt;&gt;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7;p1"/>
          <p:cNvSpPr txBox="1"/>
          <p:nvPr/>
        </p:nvSpPr>
        <p:spPr>
          <a:xfrm>
            <a:off x="6937156" y="4039916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&lt;&lt;Maestro responsable: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88;p1"/>
          <p:cNvSpPr txBox="1"/>
          <p:nvPr/>
        </p:nvSpPr>
        <p:spPr>
          <a:xfrm>
            <a:off x="7051803" y="2895869"/>
            <a:ext cx="1617806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&lt;&lt;Participantes: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5" y="1657884"/>
            <a:ext cx="3526368" cy="32217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Aquí poner una foto representativa del trabajo que se presenta</a:t>
            </a:r>
            <a:endParaRPr lang="es-MX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467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&lt;&lt;Tema o Carrera&gt;&gt;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&lt;&lt;modalidad aquí&gt;&gt;</dc:title>
  <dc:creator>Adrián Enciso</dc:creator>
  <cp:lastModifiedBy>Adrián Enciso</cp:lastModifiedBy>
  <cp:revision>2</cp:revision>
  <dcterms:created xsi:type="dcterms:W3CDTF">2023-10-14T00:11:53Z</dcterms:created>
  <dcterms:modified xsi:type="dcterms:W3CDTF">2024-10-03T16:16:42Z</dcterms:modified>
</cp:coreProperties>
</file>