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6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65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5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9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50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481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48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19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23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33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E30DD-0863-47CE-B1AD-98BBAEB49A7A}" type="datetimeFigureOut">
              <a:rPr lang="es-MX" smtClean="0"/>
              <a:t>03/10/2024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B4ACC-2308-41DC-8A53-0EB017A0835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507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24000" r="-4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4"/>
            <a:ext cx="9144000" cy="6853431"/>
          </a:xfrm>
          <a:prstGeom prst="rect">
            <a:avLst/>
          </a:prstGeom>
        </p:spPr>
      </p:pic>
      <p:sp>
        <p:nvSpPr>
          <p:cNvPr id="7" name="Google Shape;85;p1"/>
          <p:cNvSpPr txBox="1">
            <a:spLocks noGrp="1"/>
          </p:cNvSpPr>
          <p:nvPr>
            <p:ph type="ctrTitle"/>
          </p:nvPr>
        </p:nvSpPr>
        <p:spPr>
          <a:xfrm>
            <a:off x="4200438" y="355281"/>
            <a:ext cx="4447906" cy="418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es-ES" sz="3600" dirty="0" smtClean="0"/>
              <a:t>&lt;&lt;Tema o Carrera&gt;&gt;</a:t>
            </a:r>
            <a:endParaRPr sz="3600" dirty="0"/>
          </a:p>
        </p:txBody>
      </p:sp>
      <p:sp>
        <p:nvSpPr>
          <p:cNvPr id="8" name="Google Shape;86;p1"/>
          <p:cNvSpPr txBox="1"/>
          <p:nvPr/>
        </p:nvSpPr>
        <p:spPr>
          <a:xfrm>
            <a:off x="5500841" y="1595222"/>
            <a:ext cx="1847100" cy="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&lt;&lt;título aquí&gt;&gt;</a:t>
            </a: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87;p1"/>
          <p:cNvSpPr txBox="1"/>
          <p:nvPr/>
        </p:nvSpPr>
        <p:spPr>
          <a:xfrm>
            <a:off x="5500841" y="4039916"/>
            <a:ext cx="1847100" cy="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5"/>
              <a:buFont typeface="Calibri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&lt;&lt;Maestro responsable:</a:t>
            </a:r>
            <a:b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aquí&gt;&gt;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8;p1"/>
          <p:cNvSpPr txBox="1"/>
          <p:nvPr/>
        </p:nvSpPr>
        <p:spPr>
          <a:xfrm>
            <a:off x="5615488" y="2895869"/>
            <a:ext cx="1617806" cy="3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4750" tIns="17375" rIns="34750" bIns="17375" anchor="ctr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85"/>
              <a:buFont typeface="Calibri"/>
              <a:buNone/>
            </a:pP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&lt;&lt;Participantes:</a:t>
            </a:r>
            <a:b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s-ES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aquí&gt;&gt;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5" y="1657884"/>
            <a:ext cx="3526368" cy="32217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Aquí poner una foto representativa del trabajo que se presenta</a:t>
            </a:r>
            <a:endParaRPr lang="es-MX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1315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>
          <a:blip xmlns:r="http://schemas.openxmlformats.org/officeDocument/2006/relationships" r:embed="rId1"/>
          <a:stretch>
            <a:fillRect/>
          </a:stretch>
        </a:blipFill>
      </a:spPr>
      <a:bodyPr rtlCol="0" anchor="ctr"/>
      <a:lstStyle>
        <a:defPPr algn="ctr">
          <a:defRPr dirty="0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&lt;&lt;Tema o Carrera&gt;&gt;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Adrián Enciso</dc:creator>
  <cp:lastModifiedBy>Adrián Enciso</cp:lastModifiedBy>
  <cp:revision>6</cp:revision>
  <dcterms:created xsi:type="dcterms:W3CDTF">2023-10-13T20:01:09Z</dcterms:created>
  <dcterms:modified xsi:type="dcterms:W3CDTF">2024-10-03T16:08:08Z</dcterms:modified>
</cp:coreProperties>
</file>