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55448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489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146" y="60"/>
      </p:cViewPr>
      <p:guideLst>
        <p:guide orient="horz" pos="3168"/>
        <p:guide pos="48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79623" y="685800"/>
            <a:ext cx="529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29904" y="1456058"/>
            <a:ext cx="14484900" cy="4014000"/>
          </a:xfrm>
          <a:prstGeom prst="rect">
            <a:avLst/>
          </a:prstGeom>
        </p:spPr>
        <p:txBody>
          <a:bodyPr spcFirstLastPara="1" wrap="square" lIns="163200" tIns="163200" rIns="163200" bIns="1632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29890" y="5542289"/>
            <a:ext cx="14484900" cy="15501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529890" y="2163089"/>
            <a:ext cx="14484900" cy="3839700"/>
          </a:xfrm>
          <a:prstGeom prst="rect">
            <a:avLst/>
          </a:prstGeom>
        </p:spPr>
        <p:txBody>
          <a:bodyPr spcFirstLastPara="1" wrap="square" lIns="163200" tIns="163200" rIns="163200" bIns="1632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400"/>
              <a:buNone/>
              <a:defRPr sz="214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529890" y="6164351"/>
            <a:ext cx="14484900" cy="25437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29890" y="4206107"/>
            <a:ext cx="14484900" cy="16461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6799800" cy="66810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8215080" y="2253729"/>
            <a:ext cx="6799800" cy="66810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529890" y="1086507"/>
            <a:ext cx="4773600" cy="1477800"/>
          </a:xfrm>
          <a:prstGeom prst="rect">
            <a:avLst/>
          </a:prstGeom>
        </p:spPr>
        <p:txBody>
          <a:bodyPr spcFirstLastPara="1" wrap="square" lIns="163200" tIns="163200" rIns="163200" bIns="1632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529890" y="2717440"/>
            <a:ext cx="4773600" cy="62175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33425" y="880293"/>
            <a:ext cx="10825200" cy="799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772400" y="-244"/>
            <a:ext cx="77724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3200" tIns="163200" rIns="163200" bIns="1632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1350" y="2411542"/>
            <a:ext cx="6876900" cy="2898600"/>
          </a:xfrm>
          <a:prstGeom prst="rect">
            <a:avLst/>
          </a:prstGeom>
        </p:spPr>
        <p:txBody>
          <a:bodyPr spcFirstLastPara="1" wrap="square" lIns="163200" tIns="163200" rIns="163200" bIns="1632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451350" y="5481569"/>
            <a:ext cx="6876900" cy="2415300"/>
          </a:xfrm>
          <a:prstGeom prst="rect">
            <a:avLst/>
          </a:prstGeom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150" y="1415969"/>
            <a:ext cx="6522900" cy="72261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29890" y="8273124"/>
            <a:ext cx="10197900" cy="11832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200" tIns="163200" rIns="163200" bIns="1632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200" tIns="163200" rIns="163200" bIns="16320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200" tIns="163200" rIns="163200" bIns="16320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5" y="0"/>
            <a:ext cx="1551963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Adrián Enciso</dc:creator>
  <cp:lastModifiedBy>Adrián Enciso</cp:lastModifiedBy>
  <cp:revision>1</cp:revision>
  <dcterms:modified xsi:type="dcterms:W3CDTF">2025-10-02T01:42:14Z</dcterms:modified>
</cp:coreProperties>
</file>