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3"/>
  </p:notesMasterIdLst>
  <p:sldIdLst>
    <p:sldId id="256" r:id="rId2"/>
  </p:sldIdLst>
  <p:sldSz cx="10058400" cy="155448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4896">
          <p15:clr>
            <a:srgbClr val="747775"/>
          </p15:clr>
        </p15:guide>
        <p15:guide id="2" pos="3168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47" d="100"/>
          <a:sy n="47" d="100"/>
        </p:scale>
        <p:origin x="3228" y="72"/>
      </p:cViewPr>
      <p:guideLst>
        <p:guide orient="horz" pos="4896"/>
        <p:guide pos="316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2319941" y="685800"/>
            <a:ext cx="22188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2319338" y="685800"/>
            <a:ext cx="22193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42879" y="2250271"/>
            <a:ext cx="9372600" cy="6203400"/>
          </a:xfrm>
          <a:prstGeom prst="rect">
            <a:avLst/>
          </a:prstGeom>
        </p:spPr>
        <p:txBody>
          <a:bodyPr spcFirstLastPara="1" wrap="square" lIns="159150" tIns="159150" rIns="159150" bIns="159150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9100"/>
              <a:buNone/>
              <a:defRPr sz="9100"/>
            </a:lvl1pPr>
            <a:lvl2pPr lvl="1" algn="ctr">
              <a:spcBef>
                <a:spcPts val="0"/>
              </a:spcBef>
              <a:spcAft>
                <a:spcPts val="0"/>
              </a:spcAft>
              <a:buSzPts val="9100"/>
              <a:buNone/>
              <a:defRPr sz="9100"/>
            </a:lvl2pPr>
            <a:lvl3pPr lvl="2" algn="ctr">
              <a:spcBef>
                <a:spcPts val="0"/>
              </a:spcBef>
              <a:spcAft>
                <a:spcPts val="0"/>
              </a:spcAft>
              <a:buSzPts val="9100"/>
              <a:buNone/>
              <a:defRPr sz="9100"/>
            </a:lvl3pPr>
            <a:lvl4pPr lvl="3" algn="ctr">
              <a:spcBef>
                <a:spcPts val="0"/>
              </a:spcBef>
              <a:spcAft>
                <a:spcPts val="0"/>
              </a:spcAft>
              <a:buSzPts val="9100"/>
              <a:buNone/>
              <a:defRPr sz="9100"/>
            </a:lvl4pPr>
            <a:lvl5pPr lvl="4" algn="ctr">
              <a:spcBef>
                <a:spcPts val="0"/>
              </a:spcBef>
              <a:spcAft>
                <a:spcPts val="0"/>
              </a:spcAft>
              <a:buSzPts val="9100"/>
              <a:buNone/>
              <a:defRPr sz="9100"/>
            </a:lvl5pPr>
            <a:lvl6pPr lvl="5" algn="ctr">
              <a:spcBef>
                <a:spcPts val="0"/>
              </a:spcBef>
              <a:spcAft>
                <a:spcPts val="0"/>
              </a:spcAft>
              <a:buSzPts val="9100"/>
              <a:buNone/>
              <a:defRPr sz="9100"/>
            </a:lvl6pPr>
            <a:lvl7pPr lvl="6" algn="ctr">
              <a:spcBef>
                <a:spcPts val="0"/>
              </a:spcBef>
              <a:spcAft>
                <a:spcPts val="0"/>
              </a:spcAft>
              <a:buSzPts val="9100"/>
              <a:buNone/>
              <a:defRPr sz="9100"/>
            </a:lvl7pPr>
            <a:lvl8pPr lvl="7" algn="ctr">
              <a:spcBef>
                <a:spcPts val="0"/>
              </a:spcBef>
              <a:spcAft>
                <a:spcPts val="0"/>
              </a:spcAft>
              <a:buSzPts val="9100"/>
              <a:buNone/>
              <a:defRPr sz="9100"/>
            </a:lvl8pPr>
            <a:lvl9pPr lvl="8" algn="ctr">
              <a:spcBef>
                <a:spcPts val="0"/>
              </a:spcBef>
              <a:spcAft>
                <a:spcPts val="0"/>
              </a:spcAft>
              <a:buSzPts val="9100"/>
              <a:buNone/>
              <a:defRPr sz="91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42870" y="8565356"/>
            <a:ext cx="9372600" cy="2395500"/>
          </a:xfrm>
          <a:prstGeom prst="rect">
            <a:avLst/>
          </a:prstGeom>
        </p:spPr>
        <p:txBody>
          <a:bodyPr spcFirstLastPara="1" wrap="square" lIns="159150" tIns="159150" rIns="159150" bIns="159150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900"/>
              <a:buNone/>
              <a:defRPr sz="49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900"/>
              <a:buNone/>
              <a:defRPr sz="49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900"/>
              <a:buNone/>
              <a:defRPr sz="49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900"/>
              <a:buNone/>
              <a:defRPr sz="49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900"/>
              <a:buNone/>
              <a:defRPr sz="49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900"/>
              <a:buNone/>
              <a:defRPr sz="49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900"/>
              <a:buNone/>
              <a:defRPr sz="49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900"/>
              <a:buNone/>
              <a:defRPr sz="49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900"/>
              <a:buNone/>
              <a:defRPr sz="49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9319704" y="14093277"/>
            <a:ext cx="603600" cy="1189500"/>
          </a:xfrm>
          <a:prstGeom prst="rect">
            <a:avLst/>
          </a:prstGeom>
        </p:spPr>
        <p:txBody>
          <a:bodyPr spcFirstLastPara="1" wrap="square" lIns="159150" tIns="159150" rIns="159150" bIns="15915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42870" y="3342956"/>
            <a:ext cx="9372600" cy="5934000"/>
          </a:xfrm>
          <a:prstGeom prst="rect">
            <a:avLst/>
          </a:prstGeom>
        </p:spPr>
        <p:txBody>
          <a:bodyPr spcFirstLastPara="1" wrap="square" lIns="159150" tIns="159150" rIns="159150" bIns="159150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20900"/>
              <a:buNone/>
              <a:defRPr sz="20900"/>
            </a:lvl1pPr>
            <a:lvl2pPr lvl="1" algn="ctr">
              <a:spcBef>
                <a:spcPts val="0"/>
              </a:spcBef>
              <a:spcAft>
                <a:spcPts val="0"/>
              </a:spcAft>
              <a:buSzPts val="20900"/>
              <a:buNone/>
              <a:defRPr sz="20900"/>
            </a:lvl2pPr>
            <a:lvl3pPr lvl="2" algn="ctr">
              <a:spcBef>
                <a:spcPts val="0"/>
              </a:spcBef>
              <a:spcAft>
                <a:spcPts val="0"/>
              </a:spcAft>
              <a:buSzPts val="20900"/>
              <a:buNone/>
              <a:defRPr sz="20900"/>
            </a:lvl3pPr>
            <a:lvl4pPr lvl="3" algn="ctr">
              <a:spcBef>
                <a:spcPts val="0"/>
              </a:spcBef>
              <a:spcAft>
                <a:spcPts val="0"/>
              </a:spcAft>
              <a:buSzPts val="20900"/>
              <a:buNone/>
              <a:defRPr sz="20900"/>
            </a:lvl4pPr>
            <a:lvl5pPr lvl="4" algn="ctr">
              <a:spcBef>
                <a:spcPts val="0"/>
              </a:spcBef>
              <a:spcAft>
                <a:spcPts val="0"/>
              </a:spcAft>
              <a:buSzPts val="20900"/>
              <a:buNone/>
              <a:defRPr sz="20900"/>
            </a:lvl5pPr>
            <a:lvl6pPr lvl="5" algn="ctr">
              <a:spcBef>
                <a:spcPts val="0"/>
              </a:spcBef>
              <a:spcAft>
                <a:spcPts val="0"/>
              </a:spcAft>
              <a:buSzPts val="20900"/>
              <a:buNone/>
              <a:defRPr sz="20900"/>
            </a:lvl6pPr>
            <a:lvl7pPr lvl="6" algn="ctr">
              <a:spcBef>
                <a:spcPts val="0"/>
              </a:spcBef>
              <a:spcAft>
                <a:spcPts val="0"/>
              </a:spcAft>
              <a:buSzPts val="20900"/>
              <a:buNone/>
              <a:defRPr sz="20900"/>
            </a:lvl7pPr>
            <a:lvl8pPr lvl="7" algn="ctr">
              <a:spcBef>
                <a:spcPts val="0"/>
              </a:spcBef>
              <a:spcAft>
                <a:spcPts val="0"/>
              </a:spcAft>
              <a:buSzPts val="20900"/>
              <a:buNone/>
              <a:defRPr sz="20900"/>
            </a:lvl8pPr>
            <a:lvl9pPr lvl="8" algn="ctr">
              <a:spcBef>
                <a:spcPts val="0"/>
              </a:spcBef>
              <a:spcAft>
                <a:spcPts val="0"/>
              </a:spcAft>
              <a:buSzPts val="20900"/>
              <a:buNone/>
              <a:defRPr sz="209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42870" y="9526724"/>
            <a:ext cx="9372600" cy="3931200"/>
          </a:xfrm>
          <a:prstGeom prst="rect">
            <a:avLst/>
          </a:prstGeom>
        </p:spPr>
        <p:txBody>
          <a:bodyPr spcFirstLastPara="1" wrap="square" lIns="159150" tIns="159150" rIns="159150" bIns="159150" anchor="t" anchorCtr="0">
            <a:normAutofit/>
          </a:bodyPr>
          <a:lstStyle>
            <a:lvl1pPr marL="457200" lvl="0" indent="-425450" algn="ctr">
              <a:spcBef>
                <a:spcPts val="0"/>
              </a:spcBef>
              <a:spcAft>
                <a:spcPts val="0"/>
              </a:spcAft>
              <a:buSzPts val="3100"/>
              <a:buChar char="●"/>
              <a:defRPr/>
            </a:lvl1pPr>
            <a:lvl2pPr marL="914400" lvl="1" indent="-381000" algn="ctr">
              <a:spcBef>
                <a:spcPts val="0"/>
              </a:spcBef>
              <a:spcAft>
                <a:spcPts val="0"/>
              </a:spcAft>
              <a:buSzPts val="2400"/>
              <a:buChar char="○"/>
              <a:defRPr/>
            </a:lvl2pPr>
            <a:lvl3pPr marL="1371600" lvl="2" indent="-381000" algn="ctr">
              <a:spcBef>
                <a:spcPts val="0"/>
              </a:spcBef>
              <a:spcAft>
                <a:spcPts val="0"/>
              </a:spcAft>
              <a:buSzPts val="2400"/>
              <a:buChar char="■"/>
              <a:defRPr/>
            </a:lvl3pPr>
            <a:lvl4pPr marL="1828800" lvl="3" indent="-381000" algn="ctr">
              <a:spcBef>
                <a:spcPts val="0"/>
              </a:spcBef>
              <a:spcAft>
                <a:spcPts val="0"/>
              </a:spcAft>
              <a:buSzPts val="2400"/>
              <a:buChar char="●"/>
              <a:defRPr/>
            </a:lvl4pPr>
            <a:lvl5pPr marL="2286000" lvl="4" indent="-381000" algn="ctr">
              <a:spcBef>
                <a:spcPts val="0"/>
              </a:spcBef>
              <a:spcAft>
                <a:spcPts val="0"/>
              </a:spcAft>
              <a:buSzPts val="2400"/>
              <a:buChar char="○"/>
              <a:defRPr/>
            </a:lvl5pPr>
            <a:lvl6pPr marL="2743200" lvl="5" indent="-381000" algn="ctr">
              <a:spcBef>
                <a:spcPts val="0"/>
              </a:spcBef>
              <a:spcAft>
                <a:spcPts val="0"/>
              </a:spcAft>
              <a:buSzPts val="2400"/>
              <a:buChar char="■"/>
              <a:defRPr/>
            </a:lvl6pPr>
            <a:lvl7pPr marL="3200400" lvl="6" indent="-381000" algn="ctr">
              <a:spcBef>
                <a:spcPts val="0"/>
              </a:spcBef>
              <a:spcAft>
                <a:spcPts val="0"/>
              </a:spcAft>
              <a:buSzPts val="2400"/>
              <a:buChar char="●"/>
              <a:defRPr/>
            </a:lvl7pPr>
            <a:lvl8pPr marL="3657600" lvl="7" indent="-381000" algn="ctr">
              <a:spcBef>
                <a:spcPts val="0"/>
              </a:spcBef>
              <a:spcAft>
                <a:spcPts val="0"/>
              </a:spcAft>
              <a:buSzPts val="2400"/>
              <a:buChar char="○"/>
              <a:defRPr/>
            </a:lvl8pPr>
            <a:lvl9pPr marL="4114800" lvl="8" indent="-381000" algn="ctr">
              <a:spcBef>
                <a:spcPts val="0"/>
              </a:spcBef>
              <a:spcAft>
                <a:spcPts val="0"/>
              </a:spcAft>
              <a:buSzPts val="2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9319704" y="14093277"/>
            <a:ext cx="603600" cy="1189500"/>
          </a:xfrm>
          <a:prstGeom prst="rect">
            <a:avLst/>
          </a:prstGeom>
        </p:spPr>
        <p:txBody>
          <a:bodyPr spcFirstLastPara="1" wrap="square" lIns="159150" tIns="159150" rIns="159150" bIns="15915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9319704" y="14093277"/>
            <a:ext cx="603600" cy="1189500"/>
          </a:xfrm>
          <a:prstGeom prst="rect">
            <a:avLst/>
          </a:prstGeom>
        </p:spPr>
        <p:txBody>
          <a:bodyPr spcFirstLastPara="1" wrap="square" lIns="159150" tIns="159150" rIns="159150" bIns="15915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42870" y="6500347"/>
            <a:ext cx="9372600" cy="2544000"/>
          </a:xfrm>
          <a:prstGeom prst="rect">
            <a:avLst/>
          </a:prstGeom>
        </p:spPr>
        <p:txBody>
          <a:bodyPr spcFirstLastPara="1" wrap="square" lIns="159150" tIns="159150" rIns="159150" bIns="15915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6300"/>
              <a:buNone/>
              <a:defRPr sz="6300"/>
            </a:lvl1pPr>
            <a:lvl2pPr lvl="1" algn="ctr">
              <a:spcBef>
                <a:spcPts val="0"/>
              </a:spcBef>
              <a:spcAft>
                <a:spcPts val="0"/>
              </a:spcAft>
              <a:buSzPts val="6300"/>
              <a:buNone/>
              <a:defRPr sz="6300"/>
            </a:lvl2pPr>
            <a:lvl3pPr lvl="2" algn="ctr">
              <a:spcBef>
                <a:spcPts val="0"/>
              </a:spcBef>
              <a:spcAft>
                <a:spcPts val="0"/>
              </a:spcAft>
              <a:buSzPts val="6300"/>
              <a:buNone/>
              <a:defRPr sz="6300"/>
            </a:lvl3pPr>
            <a:lvl4pPr lvl="3" algn="ctr">
              <a:spcBef>
                <a:spcPts val="0"/>
              </a:spcBef>
              <a:spcAft>
                <a:spcPts val="0"/>
              </a:spcAft>
              <a:buSzPts val="6300"/>
              <a:buNone/>
              <a:defRPr sz="6300"/>
            </a:lvl4pPr>
            <a:lvl5pPr lvl="4" algn="ctr">
              <a:spcBef>
                <a:spcPts val="0"/>
              </a:spcBef>
              <a:spcAft>
                <a:spcPts val="0"/>
              </a:spcAft>
              <a:buSzPts val="6300"/>
              <a:buNone/>
              <a:defRPr sz="6300"/>
            </a:lvl5pPr>
            <a:lvl6pPr lvl="5" algn="ctr">
              <a:spcBef>
                <a:spcPts val="0"/>
              </a:spcBef>
              <a:spcAft>
                <a:spcPts val="0"/>
              </a:spcAft>
              <a:buSzPts val="6300"/>
              <a:buNone/>
              <a:defRPr sz="6300"/>
            </a:lvl6pPr>
            <a:lvl7pPr lvl="6" algn="ctr">
              <a:spcBef>
                <a:spcPts val="0"/>
              </a:spcBef>
              <a:spcAft>
                <a:spcPts val="0"/>
              </a:spcAft>
              <a:buSzPts val="6300"/>
              <a:buNone/>
              <a:defRPr sz="6300"/>
            </a:lvl7pPr>
            <a:lvl8pPr lvl="7" algn="ctr">
              <a:spcBef>
                <a:spcPts val="0"/>
              </a:spcBef>
              <a:spcAft>
                <a:spcPts val="0"/>
              </a:spcAft>
              <a:buSzPts val="6300"/>
              <a:buNone/>
              <a:defRPr sz="6300"/>
            </a:lvl8pPr>
            <a:lvl9pPr lvl="8" algn="ctr">
              <a:spcBef>
                <a:spcPts val="0"/>
              </a:spcBef>
              <a:spcAft>
                <a:spcPts val="0"/>
              </a:spcAft>
              <a:buSzPts val="6300"/>
              <a:buNone/>
              <a:defRPr sz="63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9319704" y="14093277"/>
            <a:ext cx="603600" cy="1189500"/>
          </a:xfrm>
          <a:prstGeom prst="rect">
            <a:avLst/>
          </a:prstGeom>
        </p:spPr>
        <p:txBody>
          <a:bodyPr spcFirstLastPara="1" wrap="square" lIns="159150" tIns="159150" rIns="159150" bIns="15915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42870" y="1344964"/>
            <a:ext cx="9372600" cy="1730700"/>
          </a:xfrm>
          <a:prstGeom prst="rect">
            <a:avLst/>
          </a:prstGeom>
        </p:spPr>
        <p:txBody>
          <a:bodyPr spcFirstLastPara="1" wrap="square" lIns="159150" tIns="159150" rIns="159150" bIns="159150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9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49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49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49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49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49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49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49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49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42870" y="3483036"/>
            <a:ext cx="9372600" cy="10325100"/>
          </a:xfrm>
          <a:prstGeom prst="rect">
            <a:avLst/>
          </a:prstGeom>
        </p:spPr>
        <p:txBody>
          <a:bodyPr spcFirstLastPara="1" wrap="square" lIns="159150" tIns="159150" rIns="159150" bIns="159150" anchor="t" anchorCtr="0">
            <a:normAutofit/>
          </a:bodyPr>
          <a:lstStyle>
            <a:lvl1pPr marL="457200" lvl="0" indent="-425450">
              <a:spcBef>
                <a:spcPts val="0"/>
              </a:spcBef>
              <a:spcAft>
                <a:spcPts val="0"/>
              </a:spcAft>
              <a:buSzPts val="3100"/>
              <a:buChar char="●"/>
              <a:defRPr/>
            </a:lvl1pPr>
            <a:lvl2pPr marL="914400" lvl="1" indent="-381000">
              <a:spcBef>
                <a:spcPts val="0"/>
              </a:spcBef>
              <a:spcAft>
                <a:spcPts val="0"/>
              </a:spcAft>
              <a:buSzPts val="2400"/>
              <a:buChar char="○"/>
              <a:defRPr/>
            </a:lvl2pPr>
            <a:lvl3pPr marL="1371600" lvl="2" indent="-381000">
              <a:spcBef>
                <a:spcPts val="0"/>
              </a:spcBef>
              <a:spcAft>
                <a:spcPts val="0"/>
              </a:spcAft>
              <a:buSzPts val="2400"/>
              <a:buChar char="■"/>
              <a:defRPr/>
            </a:lvl3pPr>
            <a:lvl4pPr marL="1828800" lvl="3" indent="-381000">
              <a:spcBef>
                <a:spcPts val="0"/>
              </a:spcBef>
              <a:spcAft>
                <a:spcPts val="0"/>
              </a:spcAft>
              <a:buSzPts val="2400"/>
              <a:buChar char="●"/>
              <a:defRPr/>
            </a:lvl4pPr>
            <a:lvl5pPr marL="2286000" lvl="4" indent="-381000">
              <a:spcBef>
                <a:spcPts val="0"/>
              </a:spcBef>
              <a:spcAft>
                <a:spcPts val="0"/>
              </a:spcAft>
              <a:buSzPts val="2400"/>
              <a:buChar char="○"/>
              <a:defRPr/>
            </a:lvl5pPr>
            <a:lvl6pPr marL="2743200" lvl="5" indent="-381000">
              <a:spcBef>
                <a:spcPts val="0"/>
              </a:spcBef>
              <a:spcAft>
                <a:spcPts val="0"/>
              </a:spcAft>
              <a:buSzPts val="2400"/>
              <a:buChar char="■"/>
              <a:defRPr/>
            </a:lvl6pPr>
            <a:lvl7pPr marL="3200400" lvl="6" indent="-381000">
              <a:spcBef>
                <a:spcPts val="0"/>
              </a:spcBef>
              <a:spcAft>
                <a:spcPts val="0"/>
              </a:spcAft>
              <a:buSzPts val="2400"/>
              <a:buChar char="●"/>
              <a:defRPr/>
            </a:lvl7pPr>
            <a:lvl8pPr marL="3657600" lvl="7" indent="-381000">
              <a:spcBef>
                <a:spcPts val="0"/>
              </a:spcBef>
              <a:spcAft>
                <a:spcPts val="0"/>
              </a:spcAft>
              <a:buSzPts val="2400"/>
              <a:buChar char="○"/>
              <a:defRPr/>
            </a:lvl8pPr>
            <a:lvl9pPr marL="4114800" lvl="8" indent="-381000">
              <a:spcBef>
                <a:spcPts val="0"/>
              </a:spcBef>
              <a:spcAft>
                <a:spcPts val="0"/>
              </a:spcAft>
              <a:buSzPts val="2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9319704" y="14093277"/>
            <a:ext cx="603600" cy="1189500"/>
          </a:xfrm>
          <a:prstGeom prst="rect">
            <a:avLst/>
          </a:prstGeom>
        </p:spPr>
        <p:txBody>
          <a:bodyPr spcFirstLastPara="1" wrap="square" lIns="159150" tIns="159150" rIns="159150" bIns="15915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42870" y="1344964"/>
            <a:ext cx="9372600" cy="1730700"/>
          </a:xfrm>
          <a:prstGeom prst="rect">
            <a:avLst/>
          </a:prstGeom>
        </p:spPr>
        <p:txBody>
          <a:bodyPr spcFirstLastPara="1" wrap="square" lIns="159150" tIns="159150" rIns="159150" bIns="159150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9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49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49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49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49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49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49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49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49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42870" y="3483036"/>
            <a:ext cx="4399800" cy="10325100"/>
          </a:xfrm>
          <a:prstGeom prst="rect">
            <a:avLst/>
          </a:prstGeom>
        </p:spPr>
        <p:txBody>
          <a:bodyPr spcFirstLastPara="1" wrap="square" lIns="159150" tIns="159150" rIns="159150" bIns="159150" anchor="t" anchorCtr="0">
            <a:normAutofit/>
          </a:bodyPr>
          <a:lstStyle>
            <a:lvl1pPr marL="457200" lvl="0" indent="-381000">
              <a:spcBef>
                <a:spcPts val="0"/>
              </a:spcBef>
              <a:spcAft>
                <a:spcPts val="0"/>
              </a:spcAft>
              <a:buSzPts val="2400"/>
              <a:buChar char="●"/>
              <a:defRPr sz="2400"/>
            </a:lvl1pPr>
            <a:lvl2pPr marL="914400" lvl="1" indent="-361950">
              <a:spcBef>
                <a:spcPts val="0"/>
              </a:spcBef>
              <a:spcAft>
                <a:spcPts val="0"/>
              </a:spcAft>
              <a:buSzPts val="2100"/>
              <a:buChar char="○"/>
              <a:defRPr sz="2100"/>
            </a:lvl2pPr>
            <a:lvl3pPr marL="1371600" lvl="2" indent="-361950">
              <a:spcBef>
                <a:spcPts val="0"/>
              </a:spcBef>
              <a:spcAft>
                <a:spcPts val="0"/>
              </a:spcAft>
              <a:buSzPts val="2100"/>
              <a:buChar char="■"/>
              <a:defRPr sz="2100"/>
            </a:lvl3pPr>
            <a:lvl4pPr marL="1828800" lvl="3" indent="-361950">
              <a:spcBef>
                <a:spcPts val="0"/>
              </a:spcBef>
              <a:spcAft>
                <a:spcPts val="0"/>
              </a:spcAft>
              <a:buSzPts val="2100"/>
              <a:buChar char="●"/>
              <a:defRPr sz="2100"/>
            </a:lvl4pPr>
            <a:lvl5pPr marL="2286000" lvl="4" indent="-361950">
              <a:spcBef>
                <a:spcPts val="0"/>
              </a:spcBef>
              <a:spcAft>
                <a:spcPts val="0"/>
              </a:spcAft>
              <a:buSzPts val="2100"/>
              <a:buChar char="○"/>
              <a:defRPr sz="2100"/>
            </a:lvl5pPr>
            <a:lvl6pPr marL="2743200" lvl="5" indent="-361950">
              <a:spcBef>
                <a:spcPts val="0"/>
              </a:spcBef>
              <a:spcAft>
                <a:spcPts val="0"/>
              </a:spcAft>
              <a:buSzPts val="2100"/>
              <a:buChar char="■"/>
              <a:defRPr sz="2100"/>
            </a:lvl6pPr>
            <a:lvl7pPr marL="3200400" lvl="6" indent="-361950">
              <a:spcBef>
                <a:spcPts val="0"/>
              </a:spcBef>
              <a:spcAft>
                <a:spcPts val="0"/>
              </a:spcAft>
              <a:buSzPts val="2100"/>
              <a:buChar char="●"/>
              <a:defRPr sz="2100"/>
            </a:lvl7pPr>
            <a:lvl8pPr marL="3657600" lvl="7" indent="-361950">
              <a:spcBef>
                <a:spcPts val="0"/>
              </a:spcBef>
              <a:spcAft>
                <a:spcPts val="0"/>
              </a:spcAft>
              <a:buSzPts val="2100"/>
              <a:buChar char="○"/>
              <a:defRPr sz="2100"/>
            </a:lvl8pPr>
            <a:lvl9pPr marL="4114800" lvl="8" indent="-361950">
              <a:spcBef>
                <a:spcPts val="0"/>
              </a:spcBef>
              <a:spcAft>
                <a:spcPts val="0"/>
              </a:spcAft>
              <a:buSzPts val="2100"/>
              <a:buChar char="■"/>
              <a:defRPr sz="21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5315640" y="3483036"/>
            <a:ext cx="4399800" cy="10325100"/>
          </a:xfrm>
          <a:prstGeom prst="rect">
            <a:avLst/>
          </a:prstGeom>
        </p:spPr>
        <p:txBody>
          <a:bodyPr spcFirstLastPara="1" wrap="square" lIns="159150" tIns="159150" rIns="159150" bIns="159150" anchor="t" anchorCtr="0">
            <a:normAutofit/>
          </a:bodyPr>
          <a:lstStyle>
            <a:lvl1pPr marL="457200" lvl="0" indent="-381000">
              <a:spcBef>
                <a:spcPts val="0"/>
              </a:spcBef>
              <a:spcAft>
                <a:spcPts val="0"/>
              </a:spcAft>
              <a:buSzPts val="2400"/>
              <a:buChar char="●"/>
              <a:defRPr sz="2400"/>
            </a:lvl1pPr>
            <a:lvl2pPr marL="914400" lvl="1" indent="-361950">
              <a:spcBef>
                <a:spcPts val="0"/>
              </a:spcBef>
              <a:spcAft>
                <a:spcPts val="0"/>
              </a:spcAft>
              <a:buSzPts val="2100"/>
              <a:buChar char="○"/>
              <a:defRPr sz="2100"/>
            </a:lvl2pPr>
            <a:lvl3pPr marL="1371600" lvl="2" indent="-361950">
              <a:spcBef>
                <a:spcPts val="0"/>
              </a:spcBef>
              <a:spcAft>
                <a:spcPts val="0"/>
              </a:spcAft>
              <a:buSzPts val="2100"/>
              <a:buChar char="■"/>
              <a:defRPr sz="2100"/>
            </a:lvl3pPr>
            <a:lvl4pPr marL="1828800" lvl="3" indent="-361950">
              <a:spcBef>
                <a:spcPts val="0"/>
              </a:spcBef>
              <a:spcAft>
                <a:spcPts val="0"/>
              </a:spcAft>
              <a:buSzPts val="2100"/>
              <a:buChar char="●"/>
              <a:defRPr sz="2100"/>
            </a:lvl4pPr>
            <a:lvl5pPr marL="2286000" lvl="4" indent="-361950">
              <a:spcBef>
                <a:spcPts val="0"/>
              </a:spcBef>
              <a:spcAft>
                <a:spcPts val="0"/>
              </a:spcAft>
              <a:buSzPts val="2100"/>
              <a:buChar char="○"/>
              <a:defRPr sz="2100"/>
            </a:lvl5pPr>
            <a:lvl6pPr marL="2743200" lvl="5" indent="-361950">
              <a:spcBef>
                <a:spcPts val="0"/>
              </a:spcBef>
              <a:spcAft>
                <a:spcPts val="0"/>
              </a:spcAft>
              <a:buSzPts val="2100"/>
              <a:buChar char="■"/>
              <a:defRPr sz="2100"/>
            </a:lvl6pPr>
            <a:lvl7pPr marL="3200400" lvl="6" indent="-361950">
              <a:spcBef>
                <a:spcPts val="0"/>
              </a:spcBef>
              <a:spcAft>
                <a:spcPts val="0"/>
              </a:spcAft>
              <a:buSzPts val="2100"/>
              <a:buChar char="●"/>
              <a:defRPr sz="2100"/>
            </a:lvl7pPr>
            <a:lvl8pPr marL="3657600" lvl="7" indent="-361950">
              <a:spcBef>
                <a:spcPts val="0"/>
              </a:spcBef>
              <a:spcAft>
                <a:spcPts val="0"/>
              </a:spcAft>
              <a:buSzPts val="2100"/>
              <a:buChar char="○"/>
              <a:defRPr sz="2100"/>
            </a:lvl8pPr>
            <a:lvl9pPr marL="4114800" lvl="8" indent="-361950">
              <a:spcBef>
                <a:spcPts val="0"/>
              </a:spcBef>
              <a:spcAft>
                <a:spcPts val="0"/>
              </a:spcAft>
              <a:buSzPts val="2100"/>
              <a:buChar char="■"/>
              <a:defRPr sz="21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9319704" y="14093277"/>
            <a:ext cx="603600" cy="1189500"/>
          </a:xfrm>
          <a:prstGeom prst="rect">
            <a:avLst/>
          </a:prstGeom>
        </p:spPr>
        <p:txBody>
          <a:bodyPr spcFirstLastPara="1" wrap="square" lIns="159150" tIns="159150" rIns="159150" bIns="15915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42870" y="1344964"/>
            <a:ext cx="9372600" cy="1730700"/>
          </a:xfrm>
          <a:prstGeom prst="rect">
            <a:avLst/>
          </a:prstGeom>
        </p:spPr>
        <p:txBody>
          <a:bodyPr spcFirstLastPara="1" wrap="square" lIns="159150" tIns="159150" rIns="159150" bIns="159150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9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49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49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49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49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49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49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49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49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9319704" y="14093277"/>
            <a:ext cx="603600" cy="1189500"/>
          </a:xfrm>
          <a:prstGeom prst="rect">
            <a:avLst/>
          </a:prstGeom>
        </p:spPr>
        <p:txBody>
          <a:bodyPr spcFirstLastPara="1" wrap="square" lIns="159150" tIns="159150" rIns="159150" bIns="15915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42870" y="1679147"/>
            <a:ext cx="3088800" cy="2283900"/>
          </a:xfrm>
          <a:prstGeom prst="rect">
            <a:avLst/>
          </a:prstGeom>
        </p:spPr>
        <p:txBody>
          <a:bodyPr spcFirstLastPara="1" wrap="square" lIns="159150" tIns="159150" rIns="159150" bIns="159150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42870" y="4199680"/>
            <a:ext cx="3088800" cy="9609000"/>
          </a:xfrm>
          <a:prstGeom prst="rect">
            <a:avLst/>
          </a:prstGeom>
        </p:spPr>
        <p:txBody>
          <a:bodyPr spcFirstLastPara="1" wrap="square" lIns="159150" tIns="159150" rIns="159150" bIns="159150" anchor="t" anchorCtr="0">
            <a:normAutofit/>
          </a:bodyPr>
          <a:lstStyle>
            <a:lvl1pPr marL="457200" lvl="0" indent="-361950">
              <a:spcBef>
                <a:spcPts val="0"/>
              </a:spcBef>
              <a:spcAft>
                <a:spcPts val="0"/>
              </a:spcAft>
              <a:buSzPts val="2100"/>
              <a:buChar char="●"/>
              <a:defRPr sz="2100"/>
            </a:lvl1pPr>
            <a:lvl2pPr marL="914400" lvl="1" indent="-361950">
              <a:spcBef>
                <a:spcPts val="0"/>
              </a:spcBef>
              <a:spcAft>
                <a:spcPts val="0"/>
              </a:spcAft>
              <a:buSzPts val="2100"/>
              <a:buChar char="○"/>
              <a:defRPr sz="2100"/>
            </a:lvl2pPr>
            <a:lvl3pPr marL="1371600" lvl="2" indent="-361950">
              <a:spcBef>
                <a:spcPts val="0"/>
              </a:spcBef>
              <a:spcAft>
                <a:spcPts val="0"/>
              </a:spcAft>
              <a:buSzPts val="2100"/>
              <a:buChar char="■"/>
              <a:defRPr sz="2100"/>
            </a:lvl3pPr>
            <a:lvl4pPr marL="1828800" lvl="3" indent="-361950">
              <a:spcBef>
                <a:spcPts val="0"/>
              </a:spcBef>
              <a:spcAft>
                <a:spcPts val="0"/>
              </a:spcAft>
              <a:buSzPts val="2100"/>
              <a:buChar char="●"/>
              <a:defRPr sz="2100"/>
            </a:lvl4pPr>
            <a:lvl5pPr marL="2286000" lvl="4" indent="-361950">
              <a:spcBef>
                <a:spcPts val="0"/>
              </a:spcBef>
              <a:spcAft>
                <a:spcPts val="0"/>
              </a:spcAft>
              <a:buSzPts val="2100"/>
              <a:buChar char="○"/>
              <a:defRPr sz="2100"/>
            </a:lvl5pPr>
            <a:lvl6pPr marL="2743200" lvl="5" indent="-361950">
              <a:spcBef>
                <a:spcPts val="0"/>
              </a:spcBef>
              <a:spcAft>
                <a:spcPts val="0"/>
              </a:spcAft>
              <a:buSzPts val="2100"/>
              <a:buChar char="■"/>
              <a:defRPr sz="2100"/>
            </a:lvl6pPr>
            <a:lvl7pPr marL="3200400" lvl="6" indent="-361950">
              <a:spcBef>
                <a:spcPts val="0"/>
              </a:spcBef>
              <a:spcAft>
                <a:spcPts val="0"/>
              </a:spcAft>
              <a:buSzPts val="2100"/>
              <a:buChar char="●"/>
              <a:defRPr sz="2100"/>
            </a:lvl7pPr>
            <a:lvl8pPr marL="3657600" lvl="7" indent="-361950">
              <a:spcBef>
                <a:spcPts val="0"/>
              </a:spcBef>
              <a:spcAft>
                <a:spcPts val="0"/>
              </a:spcAft>
              <a:buSzPts val="2100"/>
              <a:buChar char="○"/>
              <a:defRPr sz="2100"/>
            </a:lvl8pPr>
            <a:lvl9pPr marL="4114800" lvl="8" indent="-361950">
              <a:spcBef>
                <a:spcPts val="0"/>
              </a:spcBef>
              <a:spcAft>
                <a:spcPts val="0"/>
              </a:spcAft>
              <a:buSzPts val="2100"/>
              <a:buChar char="■"/>
              <a:defRPr sz="21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9319704" y="14093277"/>
            <a:ext cx="603600" cy="1189500"/>
          </a:xfrm>
          <a:prstGeom prst="rect">
            <a:avLst/>
          </a:prstGeom>
        </p:spPr>
        <p:txBody>
          <a:bodyPr spcFirstLastPara="1" wrap="square" lIns="159150" tIns="159150" rIns="159150" bIns="15915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539275" y="1360453"/>
            <a:ext cx="7004700" cy="12363300"/>
          </a:xfrm>
          <a:prstGeom prst="rect">
            <a:avLst/>
          </a:prstGeom>
        </p:spPr>
        <p:txBody>
          <a:bodyPr spcFirstLastPara="1" wrap="square" lIns="159150" tIns="159150" rIns="159150" bIns="159150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8400"/>
              <a:buNone/>
              <a:defRPr sz="8400"/>
            </a:lvl1pPr>
            <a:lvl2pPr lvl="1">
              <a:spcBef>
                <a:spcPts val="0"/>
              </a:spcBef>
              <a:spcAft>
                <a:spcPts val="0"/>
              </a:spcAft>
              <a:buSzPts val="8400"/>
              <a:buNone/>
              <a:defRPr sz="8400"/>
            </a:lvl2pPr>
            <a:lvl3pPr lvl="2">
              <a:spcBef>
                <a:spcPts val="0"/>
              </a:spcBef>
              <a:spcAft>
                <a:spcPts val="0"/>
              </a:spcAft>
              <a:buSzPts val="8400"/>
              <a:buNone/>
              <a:defRPr sz="8400"/>
            </a:lvl3pPr>
            <a:lvl4pPr lvl="3">
              <a:spcBef>
                <a:spcPts val="0"/>
              </a:spcBef>
              <a:spcAft>
                <a:spcPts val="0"/>
              </a:spcAft>
              <a:buSzPts val="8400"/>
              <a:buNone/>
              <a:defRPr sz="8400"/>
            </a:lvl4pPr>
            <a:lvl5pPr lvl="4">
              <a:spcBef>
                <a:spcPts val="0"/>
              </a:spcBef>
              <a:spcAft>
                <a:spcPts val="0"/>
              </a:spcAft>
              <a:buSzPts val="8400"/>
              <a:buNone/>
              <a:defRPr sz="8400"/>
            </a:lvl5pPr>
            <a:lvl6pPr lvl="5">
              <a:spcBef>
                <a:spcPts val="0"/>
              </a:spcBef>
              <a:spcAft>
                <a:spcPts val="0"/>
              </a:spcAft>
              <a:buSzPts val="8400"/>
              <a:buNone/>
              <a:defRPr sz="8400"/>
            </a:lvl6pPr>
            <a:lvl7pPr lvl="6">
              <a:spcBef>
                <a:spcPts val="0"/>
              </a:spcBef>
              <a:spcAft>
                <a:spcPts val="0"/>
              </a:spcAft>
              <a:buSzPts val="8400"/>
              <a:buNone/>
              <a:defRPr sz="8400"/>
            </a:lvl7pPr>
            <a:lvl8pPr lvl="7">
              <a:spcBef>
                <a:spcPts val="0"/>
              </a:spcBef>
              <a:spcAft>
                <a:spcPts val="0"/>
              </a:spcAft>
              <a:buSzPts val="8400"/>
              <a:buNone/>
              <a:defRPr sz="8400"/>
            </a:lvl8pPr>
            <a:lvl9pPr lvl="8">
              <a:spcBef>
                <a:spcPts val="0"/>
              </a:spcBef>
              <a:spcAft>
                <a:spcPts val="0"/>
              </a:spcAft>
              <a:buSzPts val="8400"/>
              <a:buNone/>
              <a:defRPr sz="84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9319704" y="14093277"/>
            <a:ext cx="603600" cy="1189500"/>
          </a:xfrm>
          <a:prstGeom prst="rect">
            <a:avLst/>
          </a:prstGeom>
        </p:spPr>
        <p:txBody>
          <a:bodyPr spcFirstLastPara="1" wrap="square" lIns="159150" tIns="159150" rIns="159150" bIns="15915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5029200" y="-378"/>
            <a:ext cx="5029200" cy="15544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159150" tIns="159150" rIns="159150" bIns="15915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92050" y="3726929"/>
            <a:ext cx="4449600" cy="4479900"/>
          </a:xfrm>
          <a:prstGeom prst="rect">
            <a:avLst/>
          </a:prstGeom>
        </p:spPr>
        <p:txBody>
          <a:bodyPr spcFirstLastPara="1" wrap="square" lIns="159150" tIns="159150" rIns="159150" bIns="159150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7300"/>
              <a:buNone/>
              <a:defRPr sz="7300"/>
            </a:lvl1pPr>
            <a:lvl2pPr lvl="1" algn="ctr">
              <a:spcBef>
                <a:spcPts val="0"/>
              </a:spcBef>
              <a:spcAft>
                <a:spcPts val="0"/>
              </a:spcAft>
              <a:buSzPts val="7300"/>
              <a:buNone/>
              <a:defRPr sz="7300"/>
            </a:lvl2pPr>
            <a:lvl3pPr lvl="2" algn="ctr">
              <a:spcBef>
                <a:spcPts val="0"/>
              </a:spcBef>
              <a:spcAft>
                <a:spcPts val="0"/>
              </a:spcAft>
              <a:buSzPts val="7300"/>
              <a:buNone/>
              <a:defRPr sz="7300"/>
            </a:lvl3pPr>
            <a:lvl4pPr lvl="3" algn="ctr">
              <a:spcBef>
                <a:spcPts val="0"/>
              </a:spcBef>
              <a:spcAft>
                <a:spcPts val="0"/>
              </a:spcAft>
              <a:buSzPts val="7300"/>
              <a:buNone/>
              <a:defRPr sz="7300"/>
            </a:lvl4pPr>
            <a:lvl5pPr lvl="4" algn="ctr">
              <a:spcBef>
                <a:spcPts val="0"/>
              </a:spcBef>
              <a:spcAft>
                <a:spcPts val="0"/>
              </a:spcAft>
              <a:buSzPts val="7300"/>
              <a:buNone/>
              <a:defRPr sz="7300"/>
            </a:lvl5pPr>
            <a:lvl6pPr lvl="5" algn="ctr">
              <a:spcBef>
                <a:spcPts val="0"/>
              </a:spcBef>
              <a:spcAft>
                <a:spcPts val="0"/>
              </a:spcAft>
              <a:buSzPts val="7300"/>
              <a:buNone/>
              <a:defRPr sz="7300"/>
            </a:lvl6pPr>
            <a:lvl7pPr lvl="6" algn="ctr">
              <a:spcBef>
                <a:spcPts val="0"/>
              </a:spcBef>
              <a:spcAft>
                <a:spcPts val="0"/>
              </a:spcAft>
              <a:buSzPts val="7300"/>
              <a:buNone/>
              <a:defRPr sz="7300"/>
            </a:lvl7pPr>
            <a:lvl8pPr lvl="7" algn="ctr">
              <a:spcBef>
                <a:spcPts val="0"/>
              </a:spcBef>
              <a:spcAft>
                <a:spcPts val="0"/>
              </a:spcAft>
              <a:buSzPts val="7300"/>
              <a:buNone/>
              <a:defRPr sz="7300"/>
            </a:lvl8pPr>
            <a:lvl9pPr lvl="8" algn="ctr">
              <a:spcBef>
                <a:spcPts val="0"/>
              </a:spcBef>
              <a:spcAft>
                <a:spcPts val="0"/>
              </a:spcAft>
              <a:buSzPts val="7300"/>
              <a:buNone/>
              <a:defRPr sz="73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92050" y="8471516"/>
            <a:ext cx="4449600" cy="3732600"/>
          </a:xfrm>
          <a:prstGeom prst="rect">
            <a:avLst/>
          </a:prstGeom>
        </p:spPr>
        <p:txBody>
          <a:bodyPr spcFirstLastPara="1" wrap="square" lIns="159150" tIns="159150" rIns="159150" bIns="159150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5433450" y="2188316"/>
            <a:ext cx="4220700" cy="11167500"/>
          </a:xfrm>
          <a:prstGeom prst="rect">
            <a:avLst/>
          </a:prstGeom>
        </p:spPr>
        <p:txBody>
          <a:bodyPr spcFirstLastPara="1" wrap="square" lIns="159150" tIns="159150" rIns="159150" bIns="159150" anchor="ctr" anchorCtr="0">
            <a:normAutofit/>
          </a:bodyPr>
          <a:lstStyle>
            <a:lvl1pPr marL="457200" lvl="0" indent="-425450">
              <a:spcBef>
                <a:spcPts val="0"/>
              </a:spcBef>
              <a:spcAft>
                <a:spcPts val="0"/>
              </a:spcAft>
              <a:buSzPts val="3100"/>
              <a:buChar char="●"/>
              <a:defRPr/>
            </a:lvl1pPr>
            <a:lvl2pPr marL="914400" lvl="1" indent="-381000">
              <a:spcBef>
                <a:spcPts val="0"/>
              </a:spcBef>
              <a:spcAft>
                <a:spcPts val="0"/>
              </a:spcAft>
              <a:buSzPts val="2400"/>
              <a:buChar char="○"/>
              <a:defRPr/>
            </a:lvl2pPr>
            <a:lvl3pPr marL="1371600" lvl="2" indent="-381000">
              <a:spcBef>
                <a:spcPts val="0"/>
              </a:spcBef>
              <a:spcAft>
                <a:spcPts val="0"/>
              </a:spcAft>
              <a:buSzPts val="2400"/>
              <a:buChar char="■"/>
              <a:defRPr/>
            </a:lvl3pPr>
            <a:lvl4pPr marL="1828800" lvl="3" indent="-381000">
              <a:spcBef>
                <a:spcPts val="0"/>
              </a:spcBef>
              <a:spcAft>
                <a:spcPts val="0"/>
              </a:spcAft>
              <a:buSzPts val="2400"/>
              <a:buChar char="●"/>
              <a:defRPr/>
            </a:lvl4pPr>
            <a:lvl5pPr marL="2286000" lvl="4" indent="-381000">
              <a:spcBef>
                <a:spcPts val="0"/>
              </a:spcBef>
              <a:spcAft>
                <a:spcPts val="0"/>
              </a:spcAft>
              <a:buSzPts val="2400"/>
              <a:buChar char="○"/>
              <a:defRPr/>
            </a:lvl5pPr>
            <a:lvl6pPr marL="2743200" lvl="5" indent="-381000">
              <a:spcBef>
                <a:spcPts val="0"/>
              </a:spcBef>
              <a:spcAft>
                <a:spcPts val="0"/>
              </a:spcAft>
              <a:buSzPts val="2400"/>
              <a:buChar char="■"/>
              <a:defRPr/>
            </a:lvl6pPr>
            <a:lvl7pPr marL="3200400" lvl="6" indent="-381000">
              <a:spcBef>
                <a:spcPts val="0"/>
              </a:spcBef>
              <a:spcAft>
                <a:spcPts val="0"/>
              </a:spcAft>
              <a:buSzPts val="2400"/>
              <a:buChar char="●"/>
              <a:defRPr/>
            </a:lvl7pPr>
            <a:lvl8pPr marL="3657600" lvl="7" indent="-381000">
              <a:spcBef>
                <a:spcPts val="0"/>
              </a:spcBef>
              <a:spcAft>
                <a:spcPts val="0"/>
              </a:spcAft>
              <a:buSzPts val="2400"/>
              <a:buChar char="○"/>
              <a:defRPr/>
            </a:lvl8pPr>
            <a:lvl9pPr marL="4114800" lvl="8" indent="-381000">
              <a:spcBef>
                <a:spcPts val="0"/>
              </a:spcBef>
              <a:spcAft>
                <a:spcPts val="0"/>
              </a:spcAft>
              <a:buSzPts val="2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9319704" y="14093277"/>
            <a:ext cx="603600" cy="1189500"/>
          </a:xfrm>
          <a:prstGeom prst="rect">
            <a:avLst/>
          </a:prstGeom>
        </p:spPr>
        <p:txBody>
          <a:bodyPr spcFirstLastPara="1" wrap="square" lIns="159150" tIns="159150" rIns="159150" bIns="15915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42870" y="12785738"/>
            <a:ext cx="6598800" cy="1828800"/>
          </a:xfrm>
          <a:prstGeom prst="rect">
            <a:avLst/>
          </a:prstGeom>
        </p:spPr>
        <p:txBody>
          <a:bodyPr spcFirstLastPara="1" wrap="square" lIns="159150" tIns="159150" rIns="159150" bIns="159150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9319704" y="14093277"/>
            <a:ext cx="603600" cy="1189500"/>
          </a:xfrm>
          <a:prstGeom prst="rect">
            <a:avLst/>
          </a:prstGeom>
        </p:spPr>
        <p:txBody>
          <a:bodyPr spcFirstLastPara="1" wrap="square" lIns="159150" tIns="159150" rIns="159150" bIns="15915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42870" y="1344964"/>
            <a:ext cx="9372600" cy="173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59150" tIns="159150" rIns="159150" bIns="159150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900"/>
              <a:buNone/>
              <a:defRPr sz="49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900"/>
              <a:buNone/>
              <a:defRPr sz="49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900"/>
              <a:buNone/>
              <a:defRPr sz="49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900"/>
              <a:buNone/>
              <a:defRPr sz="49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900"/>
              <a:buNone/>
              <a:defRPr sz="49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900"/>
              <a:buNone/>
              <a:defRPr sz="49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900"/>
              <a:buNone/>
              <a:defRPr sz="49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900"/>
              <a:buNone/>
              <a:defRPr sz="49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900"/>
              <a:buNone/>
              <a:defRPr sz="49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42870" y="3483036"/>
            <a:ext cx="9372600" cy="1032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59150" tIns="159150" rIns="159150" bIns="159150" anchor="t" anchorCtr="0">
            <a:normAutofit/>
          </a:bodyPr>
          <a:lstStyle>
            <a:lvl1pPr marL="457200" lvl="0" indent="-4254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100"/>
              <a:buChar char="●"/>
              <a:defRPr sz="3100">
                <a:solidFill>
                  <a:schemeClr val="dk2"/>
                </a:solidFill>
              </a:defRPr>
            </a:lvl1pPr>
            <a:lvl2pPr marL="914400" lvl="1" indent="-381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Char char="○"/>
              <a:defRPr sz="2400">
                <a:solidFill>
                  <a:schemeClr val="dk2"/>
                </a:solidFill>
              </a:defRPr>
            </a:lvl2pPr>
            <a:lvl3pPr marL="1371600" lvl="2" indent="-381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Char char="■"/>
              <a:defRPr sz="2400">
                <a:solidFill>
                  <a:schemeClr val="dk2"/>
                </a:solidFill>
              </a:defRPr>
            </a:lvl3pPr>
            <a:lvl4pPr marL="1828800" lvl="3" indent="-381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Char char="●"/>
              <a:defRPr sz="2400">
                <a:solidFill>
                  <a:schemeClr val="dk2"/>
                </a:solidFill>
              </a:defRPr>
            </a:lvl4pPr>
            <a:lvl5pPr marL="2286000" lvl="4" indent="-381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Char char="○"/>
              <a:defRPr sz="2400">
                <a:solidFill>
                  <a:schemeClr val="dk2"/>
                </a:solidFill>
              </a:defRPr>
            </a:lvl5pPr>
            <a:lvl6pPr marL="2743200" lvl="5" indent="-381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Char char="■"/>
              <a:defRPr sz="2400">
                <a:solidFill>
                  <a:schemeClr val="dk2"/>
                </a:solidFill>
              </a:defRPr>
            </a:lvl6pPr>
            <a:lvl7pPr marL="3200400" lvl="6" indent="-381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Char char="●"/>
              <a:defRPr sz="2400">
                <a:solidFill>
                  <a:schemeClr val="dk2"/>
                </a:solidFill>
              </a:defRPr>
            </a:lvl7pPr>
            <a:lvl8pPr marL="3657600" lvl="7" indent="-381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Char char="○"/>
              <a:defRPr sz="2400">
                <a:solidFill>
                  <a:schemeClr val="dk2"/>
                </a:solidFill>
              </a:defRPr>
            </a:lvl8pPr>
            <a:lvl9pPr marL="4114800" lvl="8" indent="-381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Char char="■"/>
              <a:defRPr sz="24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9319704" y="14093277"/>
            <a:ext cx="603600" cy="1189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59150" tIns="159150" rIns="159150" bIns="159150" anchor="ctr" anchorCtr="0">
            <a:normAutofit/>
          </a:bodyPr>
          <a:lstStyle>
            <a:lvl1pPr lvl="0" algn="r">
              <a:buNone/>
              <a:defRPr sz="1700">
                <a:solidFill>
                  <a:schemeClr val="dk2"/>
                </a:solidFill>
              </a:defRPr>
            </a:lvl1pPr>
            <a:lvl2pPr lvl="1" algn="r">
              <a:buNone/>
              <a:defRPr sz="1700">
                <a:solidFill>
                  <a:schemeClr val="dk2"/>
                </a:solidFill>
              </a:defRPr>
            </a:lvl2pPr>
            <a:lvl3pPr lvl="2" algn="r">
              <a:buNone/>
              <a:defRPr sz="1700">
                <a:solidFill>
                  <a:schemeClr val="dk2"/>
                </a:solidFill>
              </a:defRPr>
            </a:lvl3pPr>
            <a:lvl4pPr lvl="3" algn="r">
              <a:buNone/>
              <a:defRPr sz="1700">
                <a:solidFill>
                  <a:schemeClr val="dk2"/>
                </a:solidFill>
              </a:defRPr>
            </a:lvl4pPr>
            <a:lvl5pPr lvl="4" algn="r">
              <a:buNone/>
              <a:defRPr sz="1700">
                <a:solidFill>
                  <a:schemeClr val="dk2"/>
                </a:solidFill>
              </a:defRPr>
            </a:lvl5pPr>
            <a:lvl6pPr lvl="5" algn="r">
              <a:buNone/>
              <a:defRPr sz="1700">
                <a:solidFill>
                  <a:schemeClr val="dk2"/>
                </a:solidFill>
              </a:defRPr>
            </a:lvl6pPr>
            <a:lvl7pPr lvl="6" algn="r">
              <a:buNone/>
              <a:defRPr sz="1700">
                <a:solidFill>
                  <a:schemeClr val="dk2"/>
                </a:solidFill>
              </a:defRPr>
            </a:lvl7pPr>
            <a:lvl8pPr lvl="7" algn="r">
              <a:buNone/>
              <a:defRPr sz="1700">
                <a:solidFill>
                  <a:schemeClr val="dk2"/>
                </a:solidFill>
              </a:defRPr>
            </a:lvl8pPr>
            <a:lvl9pPr lvl="8" algn="r">
              <a:buNone/>
              <a:defRPr sz="17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93" y="0"/>
            <a:ext cx="10044613" cy="155448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Custom</PresentationFormat>
  <Paragraphs>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Simple Light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Adrián Enciso</dc:creator>
  <cp:lastModifiedBy>Adrián Enciso</cp:lastModifiedBy>
  <cp:revision>1</cp:revision>
  <dcterms:modified xsi:type="dcterms:W3CDTF">2025-10-02T01:39:34Z</dcterms:modified>
</cp:coreProperties>
</file>