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29260800" cy="37490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808">
          <p15:clr>
            <a:srgbClr val="747775"/>
          </p15:clr>
        </p15:guide>
        <p15:guide id="2" pos="921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9" d="100"/>
          <a:sy n="19" d="100"/>
        </p:scale>
        <p:origin x="2988" y="156"/>
      </p:cViewPr>
      <p:guideLst>
        <p:guide orient="horz" pos="11808"/>
        <p:guide pos="9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91175" y="685800"/>
            <a:ext cx="267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90738" y="685800"/>
            <a:ext cx="26765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97467" y="5427124"/>
            <a:ext cx="27265800" cy="14961300"/>
          </a:xfrm>
          <a:prstGeom prst="rect">
            <a:avLst/>
          </a:prstGeom>
        </p:spPr>
        <p:txBody>
          <a:bodyPr spcFirstLastPara="1" wrap="square" lIns="417175" tIns="417175" rIns="417175" bIns="4171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700"/>
              <a:buNone/>
              <a:defRPr sz="23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3700"/>
              <a:buNone/>
              <a:defRPr sz="23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3700"/>
              <a:buNone/>
              <a:defRPr sz="23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3700"/>
              <a:buNone/>
              <a:defRPr sz="23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3700"/>
              <a:buNone/>
              <a:defRPr sz="23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3700"/>
              <a:buNone/>
              <a:defRPr sz="23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3700"/>
              <a:buNone/>
              <a:defRPr sz="23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3700"/>
              <a:buNone/>
              <a:defRPr sz="23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3700"/>
              <a:buNone/>
              <a:defRPr sz="237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97440" y="20657622"/>
            <a:ext cx="27265800" cy="5777100"/>
          </a:xfrm>
          <a:prstGeom prst="rect">
            <a:avLst/>
          </a:prstGeom>
        </p:spPr>
        <p:txBody>
          <a:bodyPr spcFirstLastPara="1" wrap="square" lIns="417175" tIns="417175" rIns="417175" bIns="4171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27111865" y="33989669"/>
            <a:ext cx="1755900" cy="2868900"/>
          </a:xfrm>
          <a:prstGeom prst="rect">
            <a:avLst/>
          </a:prstGeom>
        </p:spPr>
        <p:txBody>
          <a:bodyPr spcFirstLastPara="1" wrap="square" lIns="417175" tIns="417175" rIns="417175" bIns="4171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997440" y="8062422"/>
            <a:ext cx="27265800" cy="14311800"/>
          </a:xfrm>
          <a:prstGeom prst="rect">
            <a:avLst/>
          </a:prstGeom>
        </p:spPr>
        <p:txBody>
          <a:bodyPr spcFirstLastPara="1" wrap="square" lIns="417175" tIns="417175" rIns="417175" bIns="4171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800"/>
              <a:buNone/>
              <a:defRPr sz="5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800"/>
              <a:buNone/>
              <a:defRPr sz="5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800"/>
              <a:buNone/>
              <a:defRPr sz="5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800"/>
              <a:buNone/>
              <a:defRPr sz="5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800"/>
              <a:buNone/>
              <a:defRPr sz="5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800"/>
              <a:buNone/>
              <a:defRPr sz="5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800"/>
              <a:buNone/>
              <a:defRPr sz="5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800"/>
              <a:buNone/>
              <a:defRPr sz="5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800"/>
              <a:buNone/>
              <a:defRPr sz="5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997440" y="22976218"/>
            <a:ext cx="27265800" cy="9481500"/>
          </a:xfrm>
          <a:prstGeom prst="rect">
            <a:avLst/>
          </a:prstGeom>
        </p:spPr>
        <p:txBody>
          <a:bodyPr spcFirstLastPara="1" wrap="square" lIns="417175" tIns="417175" rIns="417175" bIns="417175" anchor="t" anchorCtr="0">
            <a:normAutofit/>
          </a:bodyPr>
          <a:lstStyle>
            <a:lvl1pPr marL="457200" lvl="0" indent="-749300" algn="ctr">
              <a:spcBef>
                <a:spcPts val="0"/>
              </a:spcBef>
              <a:spcAft>
                <a:spcPts val="0"/>
              </a:spcAft>
              <a:buSzPts val="8200"/>
              <a:buChar char="●"/>
              <a:defRPr/>
            </a:lvl1pPr>
            <a:lvl2pPr marL="914400" lvl="1" indent="-635000" algn="ctr">
              <a:spcBef>
                <a:spcPts val="0"/>
              </a:spcBef>
              <a:spcAft>
                <a:spcPts val="0"/>
              </a:spcAft>
              <a:buSzPts val="6400"/>
              <a:buChar char="○"/>
              <a:defRPr/>
            </a:lvl2pPr>
            <a:lvl3pPr marL="1371600" lvl="2" indent="-635000" algn="ctr">
              <a:spcBef>
                <a:spcPts val="0"/>
              </a:spcBef>
              <a:spcAft>
                <a:spcPts val="0"/>
              </a:spcAft>
              <a:buSzPts val="6400"/>
              <a:buChar char="■"/>
              <a:defRPr/>
            </a:lvl3pPr>
            <a:lvl4pPr marL="1828800" lvl="3" indent="-635000" algn="ctr">
              <a:spcBef>
                <a:spcPts val="0"/>
              </a:spcBef>
              <a:spcAft>
                <a:spcPts val="0"/>
              </a:spcAft>
              <a:buSzPts val="6400"/>
              <a:buChar char="●"/>
              <a:defRPr/>
            </a:lvl4pPr>
            <a:lvl5pPr marL="2286000" lvl="4" indent="-635000" algn="ctr">
              <a:spcBef>
                <a:spcPts val="0"/>
              </a:spcBef>
              <a:spcAft>
                <a:spcPts val="0"/>
              </a:spcAft>
              <a:buSzPts val="6400"/>
              <a:buChar char="○"/>
              <a:defRPr/>
            </a:lvl5pPr>
            <a:lvl6pPr marL="2743200" lvl="5" indent="-635000" algn="ctr">
              <a:spcBef>
                <a:spcPts val="0"/>
              </a:spcBef>
              <a:spcAft>
                <a:spcPts val="0"/>
              </a:spcAft>
              <a:buSzPts val="6400"/>
              <a:buChar char="■"/>
              <a:defRPr/>
            </a:lvl6pPr>
            <a:lvl7pPr marL="3200400" lvl="6" indent="-635000" algn="ctr">
              <a:spcBef>
                <a:spcPts val="0"/>
              </a:spcBef>
              <a:spcAft>
                <a:spcPts val="0"/>
              </a:spcAft>
              <a:buSzPts val="6400"/>
              <a:buChar char="●"/>
              <a:defRPr/>
            </a:lvl7pPr>
            <a:lvl8pPr marL="3657600" lvl="7" indent="-635000" algn="ctr">
              <a:spcBef>
                <a:spcPts val="0"/>
              </a:spcBef>
              <a:spcAft>
                <a:spcPts val="0"/>
              </a:spcAft>
              <a:buSzPts val="6400"/>
              <a:buChar char="○"/>
              <a:defRPr/>
            </a:lvl8pPr>
            <a:lvl9pPr marL="4114800" lvl="8" indent="-635000" algn="ctr">
              <a:spcBef>
                <a:spcPts val="0"/>
              </a:spcBef>
              <a:spcAft>
                <a:spcPts val="0"/>
              </a:spcAft>
              <a:buSzPts val="6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27111865" y="33989669"/>
            <a:ext cx="1755900" cy="2868900"/>
          </a:xfrm>
          <a:prstGeom prst="rect">
            <a:avLst/>
          </a:prstGeom>
        </p:spPr>
        <p:txBody>
          <a:bodyPr spcFirstLastPara="1" wrap="square" lIns="417175" tIns="417175" rIns="417175" bIns="4171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27111865" y="33989669"/>
            <a:ext cx="1755900" cy="2868900"/>
          </a:xfrm>
          <a:prstGeom prst="rect">
            <a:avLst/>
          </a:prstGeom>
        </p:spPr>
        <p:txBody>
          <a:bodyPr spcFirstLastPara="1" wrap="square" lIns="417175" tIns="417175" rIns="417175" bIns="4171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997440" y="15677307"/>
            <a:ext cx="27265800" cy="6135900"/>
          </a:xfrm>
          <a:prstGeom prst="rect">
            <a:avLst/>
          </a:prstGeom>
        </p:spPr>
        <p:txBody>
          <a:bodyPr spcFirstLastPara="1" wrap="square" lIns="417175" tIns="417175" rIns="417175" bIns="4171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400"/>
              <a:buNone/>
              <a:defRPr sz="1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400"/>
              <a:buNone/>
              <a:defRPr sz="1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400"/>
              <a:buNone/>
              <a:defRPr sz="1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400"/>
              <a:buNone/>
              <a:defRPr sz="1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400"/>
              <a:buNone/>
              <a:defRPr sz="1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400"/>
              <a:buNone/>
              <a:defRPr sz="1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400"/>
              <a:buNone/>
              <a:defRPr sz="1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400"/>
              <a:buNone/>
              <a:defRPr sz="1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400"/>
              <a:buNone/>
              <a:defRPr sz="164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27111865" y="33989669"/>
            <a:ext cx="1755900" cy="2868900"/>
          </a:xfrm>
          <a:prstGeom prst="rect">
            <a:avLst/>
          </a:prstGeom>
        </p:spPr>
        <p:txBody>
          <a:bodyPr spcFirstLastPara="1" wrap="square" lIns="417175" tIns="417175" rIns="417175" bIns="4171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97440" y="3243738"/>
            <a:ext cx="27265800" cy="4174200"/>
          </a:xfrm>
          <a:prstGeom prst="rect">
            <a:avLst/>
          </a:prstGeom>
        </p:spPr>
        <p:txBody>
          <a:bodyPr spcFirstLastPara="1" wrap="square" lIns="417175" tIns="417175" rIns="417175" bIns="4171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97440" y="8400262"/>
            <a:ext cx="27265800" cy="24901800"/>
          </a:xfrm>
          <a:prstGeom prst="rect">
            <a:avLst/>
          </a:prstGeom>
        </p:spPr>
        <p:txBody>
          <a:bodyPr spcFirstLastPara="1" wrap="square" lIns="417175" tIns="417175" rIns="417175" bIns="417175" anchor="t" anchorCtr="0">
            <a:normAutofit/>
          </a:bodyPr>
          <a:lstStyle>
            <a:lvl1pPr marL="457200" lvl="0" indent="-749300">
              <a:spcBef>
                <a:spcPts val="0"/>
              </a:spcBef>
              <a:spcAft>
                <a:spcPts val="0"/>
              </a:spcAft>
              <a:buSzPts val="8200"/>
              <a:buChar char="●"/>
              <a:defRPr/>
            </a:lvl1pPr>
            <a:lvl2pPr marL="914400" lvl="1" indent="-635000">
              <a:spcBef>
                <a:spcPts val="0"/>
              </a:spcBef>
              <a:spcAft>
                <a:spcPts val="0"/>
              </a:spcAft>
              <a:buSzPts val="6400"/>
              <a:buChar char="○"/>
              <a:defRPr/>
            </a:lvl2pPr>
            <a:lvl3pPr marL="1371600" lvl="2" indent="-635000">
              <a:spcBef>
                <a:spcPts val="0"/>
              </a:spcBef>
              <a:spcAft>
                <a:spcPts val="0"/>
              </a:spcAft>
              <a:buSzPts val="6400"/>
              <a:buChar char="■"/>
              <a:defRPr/>
            </a:lvl3pPr>
            <a:lvl4pPr marL="1828800" lvl="3" indent="-635000">
              <a:spcBef>
                <a:spcPts val="0"/>
              </a:spcBef>
              <a:spcAft>
                <a:spcPts val="0"/>
              </a:spcAft>
              <a:buSzPts val="6400"/>
              <a:buChar char="●"/>
              <a:defRPr/>
            </a:lvl4pPr>
            <a:lvl5pPr marL="2286000" lvl="4" indent="-635000">
              <a:spcBef>
                <a:spcPts val="0"/>
              </a:spcBef>
              <a:spcAft>
                <a:spcPts val="0"/>
              </a:spcAft>
              <a:buSzPts val="6400"/>
              <a:buChar char="○"/>
              <a:defRPr/>
            </a:lvl5pPr>
            <a:lvl6pPr marL="2743200" lvl="5" indent="-635000">
              <a:spcBef>
                <a:spcPts val="0"/>
              </a:spcBef>
              <a:spcAft>
                <a:spcPts val="0"/>
              </a:spcAft>
              <a:buSzPts val="6400"/>
              <a:buChar char="■"/>
              <a:defRPr/>
            </a:lvl6pPr>
            <a:lvl7pPr marL="3200400" lvl="6" indent="-635000">
              <a:spcBef>
                <a:spcPts val="0"/>
              </a:spcBef>
              <a:spcAft>
                <a:spcPts val="0"/>
              </a:spcAft>
              <a:buSzPts val="6400"/>
              <a:buChar char="●"/>
              <a:defRPr/>
            </a:lvl7pPr>
            <a:lvl8pPr marL="3657600" lvl="7" indent="-635000">
              <a:spcBef>
                <a:spcPts val="0"/>
              </a:spcBef>
              <a:spcAft>
                <a:spcPts val="0"/>
              </a:spcAft>
              <a:buSzPts val="6400"/>
              <a:buChar char="○"/>
              <a:defRPr/>
            </a:lvl8pPr>
            <a:lvl9pPr marL="4114800" lvl="8" indent="-635000">
              <a:spcBef>
                <a:spcPts val="0"/>
              </a:spcBef>
              <a:spcAft>
                <a:spcPts val="0"/>
              </a:spcAft>
              <a:buSzPts val="6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27111865" y="33989669"/>
            <a:ext cx="1755900" cy="2868900"/>
          </a:xfrm>
          <a:prstGeom prst="rect">
            <a:avLst/>
          </a:prstGeom>
        </p:spPr>
        <p:txBody>
          <a:bodyPr spcFirstLastPara="1" wrap="square" lIns="417175" tIns="417175" rIns="417175" bIns="4171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97440" y="3243738"/>
            <a:ext cx="27265800" cy="4174200"/>
          </a:xfrm>
          <a:prstGeom prst="rect">
            <a:avLst/>
          </a:prstGeom>
        </p:spPr>
        <p:txBody>
          <a:bodyPr spcFirstLastPara="1" wrap="square" lIns="417175" tIns="417175" rIns="417175" bIns="4171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997440" y="8400262"/>
            <a:ext cx="12799800" cy="24901800"/>
          </a:xfrm>
          <a:prstGeom prst="rect">
            <a:avLst/>
          </a:prstGeom>
        </p:spPr>
        <p:txBody>
          <a:bodyPr spcFirstLastPara="1" wrap="square" lIns="417175" tIns="417175" rIns="417175" bIns="417175" anchor="t" anchorCtr="0">
            <a:normAutofit/>
          </a:bodyPr>
          <a:lstStyle>
            <a:lvl1pPr marL="457200" lvl="0" indent="-63500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1pPr>
            <a:lvl2pPr marL="914400" lvl="1" indent="-577850">
              <a:spcBef>
                <a:spcPts val="0"/>
              </a:spcBef>
              <a:spcAft>
                <a:spcPts val="0"/>
              </a:spcAft>
              <a:buSzPts val="5500"/>
              <a:buChar char="○"/>
              <a:defRPr sz="5500"/>
            </a:lvl2pPr>
            <a:lvl3pPr marL="1371600" lvl="2" indent="-577850">
              <a:spcBef>
                <a:spcPts val="0"/>
              </a:spcBef>
              <a:spcAft>
                <a:spcPts val="0"/>
              </a:spcAft>
              <a:buSzPts val="5500"/>
              <a:buChar char="■"/>
              <a:defRPr sz="5500"/>
            </a:lvl3pPr>
            <a:lvl4pPr marL="1828800" lvl="3" indent="-577850">
              <a:spcBef>
                <a:spcPts val="0"/>
              </a:spcBef>
              <a:spcAft>
                <a:spcPts val="0"/>
              </a:spcAft>
              <a:buSzPts val="5500"/>
              <a:buChar char="●"/>
              <a:defRPr sz="5500"/>
            </a:lvl4pPr>
            <a:lvl5pPr marL="2286000" lvl="4" indent="-577850">
              <a:spcBef>
                <a:spcPts val="0"/>
              </a:spcBef>
              <a:spcAft>
                <a:spcPts val="0"/>
              </a:spcAft>
              <a:buSzPts val="5500"/>
              <a:buChar char="○"/>
              <a:defRPr sz="5500"/>
            </a:lvl5pPr>
            <a:lvl6pPr marL="2743200" lvl="5" indent="-577850">
              <a:spcBef>
                <a:spcPts val="0"/>
              </a:spcBef>
              <a:spcAft>
                <a:spcPts val="0"/>
              </a:spcAft>
              <a:buSzPts val="5500"/>
              <a:buChar char="■"/>
              <a:defRPr sz="5500"/>
            </a:lvl6pPr>
            <a:lvl7pPr marL="3200400" lvl="6" indent="-577850">
              <a:spcBef>
                <a:spcPts val="0"/>
              </a:spcBef>
              <a:spcAft>
                <a:spcPts val="0"/>
              </a:spcAft>
              <a:buSzPts val="5500"/>
              <a:buChar char="●"/>
              <a:defRPr sz="5500"/>
            </a:lvl7pPr>
            <a:lvl8pPr marL="3657600" lvl="7" indent="-577850">
              <a:spcBef>
                <a:spcPts val="0"/>
              </a:spcBef>
              <a:spcAft>
                <a:spcPts val="0"/>
              </a:spcAft>
              <a:buSzPts val="5500"/>
              <a:buChar char="○"/>
              <a:defRPr sz="5500"/>
            </a:lvl8pPr>
            <a:lvl9pPr marL="4114800" lvl="8" indent="-577850">
              <a:spcBef>
                <a:spcPts val="0"/>
              </a:spcBef>
              <a:spcAft>
                <a:spcPts val="0"/>
              </a:spcAft>
              <a:buSzPts val="5500"/>
              <a:buChar char="■"/>
              <a:defRPr sz="5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5463680" y="8400262"/>
            <a:ext cx="12799800" cy="24901800"/>
          </a:xfrm>
          <a:prstGeom prst="rect">
            <a:avLst/>
          </a:prstGeom>
        </p:spPr>
        <p:txBody>
          <a:bodyPr spcFirstLastPara="1" wrap="square" lIns="417175" tIns="417175" rIns="417175" bIns="417175" anchor="t" anchorCtr="0">
            <a:normAutofit/>
          </a:bodyPr>
          <a:lstStyle>
            <a:lvl1pPr marL="457200" lvl="0" indent="-63500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1pPr>
            <a:lvl2pPr marL="914400" lvl="1" indent="-577850">
              <a:spcBef>
                <a:spcPts val="0"/>
              </a:spcBef>
              <a:spcAft>
                <a:spcPts val="0"/>
              </a:spcAft>
              <a:buSzPts val="5500"/>
              <a:buChar char="○"/>
              <a:defRPr sz="5500"/>
            </a:lvl2pPr>
            <a:lvl3pPr marL="1371600" lvl="2" indent="-577850">
              <a:spcBef>
                <a:spcPts val="0"/>
              </a:spcBef>
              <a:spcAft>
                <a:spcPts val="0"/>
              </a:spcAft>
              <a:buSzPts val="5500"/>
              <a:buChar char="■"/>
              <a:defRPr sz="5500"/>
            </a:lvl3pPr>
            <a:lvl4pPr marL="1828800" lvl="3" indent="-577850">
              <a:spcBef>
                <a:spcPts val="0"/>
              </a:spcBef>
              <a:spcAft>
                <a:spcPts val="0"/>
              </a:spcAft>
              <a:buSzPts val="5500"/>
              <a:buChar char="●"/>
              <a:defRPr sz="5500"/>
            </a:lvl4pPr>
            <a:lvl5pPr marL="2286000" lvl="4" indent="-577850">
              <a:spcBef>
                <a:spcPts val="0"/>
              </a:spcBef>
              <a:spcAft>
                <a:spcPts val="0"/>
              </a:spcAft>
              <a:buSzPts val="5500"/>
              <a:buChar char="○"/>
              <a:defRPr sz="5500"/>
            </a:lvl5pPr>
            <a:lvl6pPr marL="2743200" lvl="5" indent="-577850">
              <a:spcBef>
                <a:spcPts val="0"/>
              </a:spcBef>
              <a:spcAft>
                <a:spcPts val="0"/>
              </a:spcAft>
              <a:buSzPts val="5500"/>
              <a:buChar char="■"/>
              <a:defRPr sz="5500"/>
            </a:lvl6pPr>
            <a:lvl7pPr marL="3200400" lvl="6" indent="-577850">
              <a:spcBef>
                <a:spcPts val="0"/>
              </a:spcBef>
              <a:spcAft>
                <a:spcPts val="0"/>
              </a:spcAft>
              <a:buSzPts val="5500"/>
              <a:buChar char="●"/>
              <a:defRPr sz="5500"/>
            </a:lvl7pPr>
            <a:lvl8pPr marL="3657600" lvl="7" indent="-577850">
              <a:spcBef>
                <a:spcPts val="0"/>
              </a:spcBef>
              <a:spcAft>
                <a:spcPts val="0"/>
              </a:spcAft>
              <a:buSzPts val="5500"/>
              <a:buChar char="○"/>
              <a:defRPr sz="5500"/>
            </a:lvl8pPr>
            <a:lvl9pPr marL="4114800" lvl="8" indent="-577850">
              <a:spcBef>
                <a:spcPts val="0"/>
              </a:spcBef>
              <a:spcAft>
                <a:spcPts val="0"/>
              </a:spcAft>
              <a:buSzPts val="5500"/>
              <a:buChar char="■"/>
              <a:defRPr sz="5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27111865" y="33989669"/>
            <a:ext cx="1755900" cy="2868900"/>
          </a:xfrm>
          <a:prstGeom prst="rect">
            <a:avLst/>
          </a:prstGeom>
        </p:spPr>
        <p:txBody>
          <a:bodyPr spcFirstLastPara="1" wrap="square" lIns="417175" tIns="417175" rIns="417175" bIns="4171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997440" y="3243738"/>
            <a:ext cx="27265800" cy="4174200"/>
          </a:xfrm>
          <a:prstGeom prst="rect">
            <a:avLst/>
          </a:prstGeom>
        </p:spPr>
        <p:txBody>
          <a:bodyPr spcFirstLastPara="1" wrap="square" lIns="417175" tIns="417175" rIns="417175" bIns="4171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27111865" y="33989669"/>
            <a:ext cx="1755900" cy="2868900"/>
          </a:xfrm>
          <a:prstGeom prst="rect">
            <a:avLst/>
          </a:prstGeom>
        </p:spPr>
        <p:txBody>
          <a:bodyPr spcFirstLastPara="1" wrap="square" lIns="417175" tIns="417175" rIns="417175" bIns="4171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997440" y="4049707"/>
            <a:ext cx="8985600" cy="5508300"/>
          </a:xfrm>
          <a:prstGeom prst="rect">
            <a:avLst/>
          </a:prstGeom>
        </p:spPr>
        <p:txBody>
          <a:bodyPr spcFirstLastPara="1" wrap="square" lIns="417175" tIns="417175" rIns="417175" bIns="41717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1pPr>
            <a:lvl2pPr lvl="1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2pPr>
            <a:lvl3pPr lvl="2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3pPr>
            <a:lvl4pPr lvl="3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4pPr>
            <a:lvl5pPr lvl="4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5pPr>
            <a:lvl6pPr lvl="5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6pPr>
            <a:lvl7pPr lvl="6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7pPr>
            <a:lvl8pPr lvl="7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8pPr>
            <a:lvl9pPr lvl="8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997440" y="10128640"/>
            <a:ext cx="8985600" cy="23174400"/>
          </a:xfrm>
          <a:prstGeom prst="rect">
            <a:avLst/>
          </a:prstGeom>
        </p:spPr>
        <p:txBody>
          <a:bodyPr spcFirstLastPara="1" wrap="square" lIns="417175" tIns="417175" rIns="417175" bIns="417175" anchor="t" anchorCtr="0">
            <a:normAutofit/>
          </a:bodyPr>
          <a:lstStyle>
            <a:lvl1pPr marL="457200" lvl="0" indent="-577850">
              <a:spcBef>
                <a:spcPts val="0"/>
              </a:spcBef>
              <a:spcAft>
                <a:spcPts val="0"/>
              </a:spcAft>
              <a:buSzPts val="5500"/>
              <a:buChar char="●"/>
              <a:defRPr sz="5500"/>
            </a:lvl1pPr>
            <a:lvl2pPr marL="914400" lvl="1" indent="-577850">
              <a:spcBef>
                <a:spcPts val="0"/>
              </a:spcBef>
              <a:spcAft>
                <a:spcPts val="0"/>
              </a:spcAft>
              <a:buSzPts val="5500"/>
              <a:buChar char="○"/>
              <a:defRPr sz="5500"/>
            </a:lvl2pPr>
            <a:lvl3pPr marL="1371600" lvl="2" indent="-577850">
              <a:spcBef>
                <a:spcPts val="0"/>
              </a:spcBef>
              <a:spcAft>
                <a:spcPts val="0"/>
              </a:spcAft>
              <a:buSzPts val="5500"/>
              <a:buChar char="■"/>
              <a:defRPr sz="5500"/>
            </a:lvl3pPr>
            <a:lvl4pPr marL="1828800" lvl="3" indent="-577850">
              <a:spcBef>
                <a:spcPts val="0"/>
              </a:spcBef>
              <a:spcAft>
                <a:spcPts val="0"/>
              </a:spcAft>
              <a:buSzPts val="5500"/>
              <a:buChar char="●"/>
              <a:defRPr sz="5500"/>
            </a:lvl4pPr>
            <a:lvl5pPr marL="2286000" lvl="4" indent="-577850">
              <a:spcBef>
                <a:spcPts val="0"/>
              </a:spcBef>
              <a:spcAft>
                <a:spcPts val="0"/>
              </a:spcAft>
              <a:buSzPts val="5500"/>
              <a:buChar char="○"/>
              <a:defRPr sz="5500"/>
            </a:lvl5pPr>
            <a:lvl6pPr marL="2743200" lvl="5" indent="-577850">
              <a:spcBef>
                <a:spcPts val="0"/>
              </a:spcBef>
              <a:spcAft>
                <a:spcPts val="0"/>
              </a:spcAft>
              <a:buSzPts val="5500"/>
              <a:buChar char="■"/>
              <a:defRPr sz="5500"/>
            </a:lvl6pPr>
            <a:lvl7pPr marL="3200400" lvl="6" indent="-577850">
              <a:spcBef>
                <a:spcPts val="0"/>
              </a:spcBef>
              <a:spcAft>
                <a:spcPts val="0"/>
              </a:spcAft>
              <a:buSzPts val="5500"/>
              <a:buChar char="●"/>
              <a:defRPr sz="5500"/>
            </a:lvl7pPr>
            <a:lvl8pPr marL="3657600" lvl="7" indent="-577850">
              <a:spcBef>
                <a:spcPts val="0"/>
              </a:spcBef>
              <a:spcAft>
                <a:spcPts val="0"/>
              </a:spcAft>
              <a:buSzPts val="5500"/>
              <a:buChar char="○"/>
              <a:defRPr sz="5500"/>
            </a:lvl8pPr>
            <a:lvl9pPr marL="4114800" lvl="8" indent="-577850">
              <a:spcBef>
                <a:spcPts val="0"/>
              </a:spcBef>
              <a:spcAft>
                <a:spcPts val="0"/>
              </a:spcAft>
              <a:buSzPts val="5500"/>
              <a:buChar char="■"/>
              <a:defRPr sz="5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27111865" y="33989669"/>
            <a:ext cx="1755900" cy="2868900"/>
          </a:xfrm>
          <a:prstGeom prst="rect">
            <a:avLst/>
          </a:prstGeom>
        </p:spPr>
        <p:txBody>
          <a:bodyPr spcFirstLastPara="1" wrap="square" lIns="417175" tIns="417175" rIns="417175" bIns="4171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568800" y="3281093"/>
            <a:ext cx="20376900" cy="29817300"/>
          </a:xfrm>
          <a:prstGeom prst="rect">
            <a:avLst/>
          </a:prstGeom>
        </p:spPr>
        <p:txBody>
          <a:bodyPr spcFirstLastPara="1" wrap="square" lIns="417175" tIns="417175" rIns="417175" bIns="4171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900"/>
              <a:buNone/>
              <a:defRPr sz="21900"/>
            </a:lvl1pPr>
            <a:lvl2pPr lvl="1">
              <a:spcBef>
                <a:spcPts val="0"/>
              </a:spcBef>
              <a:spcAft>
                <a:spcPts val="0"/>
              </a:spcAft>
              <a:buSzPts val="21900"/>
              <a:buNone/>
              <a:defRPr sz="21900"/>
            </a:lvl2pPr>
            <a:lvl3pPr lvl="2">
              <a:spcBef>
                <a:spcPts val="0"/>
              </a:spcBef>
              <a:spcAft>
                <a:spcPts val="0"/>
              </a:spcAft>
              <a:buSzPts val="21900"/>
              <a:buNone/>
              <a:defRPr sz="21900"/>
            </a:lvl3pPr>
            <a:lvl4pPr lvl="3">
              <a:spcBef>
                <a:spcPts val="0"/>
              </a:spcBef>
              <a:spcAft>
                <a:spcPts val="0"/>
              </a:spcAft>
              <a:buSzPts val="21900"/>
              <a:buNone/>
              <a:defRPr sz="21900"/>
            </a:lvl4pPr>
            <a:lvl5pPr lvl="4">
              <a:spcBef>
                <a:spcPts val="0"/>
              </a:spcBef>
              <a:spcAft>
                <a:spcPts val="0"/>
              </a:spcAft>
              <a:buSzPts val="21900"/>
              <a:buNone/>
              <a:defRPr sz="21900"/>
            </a:lvl5pPr>
            <a:lvl6pPr lvl="5">
              <a:spcBef>
                <a:spcPts val="0"/>
              </a:spcBef>
              <a:spcAft>
                <a:spcPts val="0"/>
              </a:spcAft>
              <a:buSzPts val="21900"/>
              <a:buNone/>
              <a:defRPr sz="21900"/>
            </a:lvl6pPr>
            <a:lvl7pPr lvl="6">
              <a:spcBef>
                <a:spcPts val="0"/>
              </a:spcBef>
              <a:spcAft>
                <a:spcPts val="0"/>
              </a:spcAft>
              <a:buSzPts val="21900"/>
              <a:buNone/>
              <a:defRPr sz="21900"/>
            </a:lvl7pPr>
            <a:lvl8pPr lvl="7">
              <a:spcBef>
                <a:spcPts val="0"/>
              </a:spcBef>
              <a:spcAft>
                <a:spcPts val="0"/>
              </a:spcAft>
              <a:buSzPts val="21900"/>
              <a:buNone/>
              <a:defRPr sz="21900"/>
            </a:lvl8pPr>
            <a:lvl9pPr lvl="8">
              <a:spcBef>
                <a:spcPts val="0"/>
              </a:spcBef>
              <a:spcAft>
                <a:spcPts val="0"/>
              </a:spcAft>
              <a:buSzPts val="21900"/>
              <a:buNone/>
              <a:defRPr sz="21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27111865" y="33989669"/>
            <a:ext cx="1755900" cy="2868900"/>
          </a:xfrm>
          <a:prstGeom prst="rect">
            <a:avLst/>
          </a:prstGeom>
        </p:spPr>
        <p:txBody>
          <a:bodyPr spcFirstLastPara="1" wrap="square" lIns="417175" tIns="417175" rIns="417175" bIns="4171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4630400" y="-911"/>
            <a:ext cx="14630400" cy="3749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17175" tIns="417175" rIns="417175" bIns="4171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49600" y="8988476"/>
            <a:ext cx="12944700" cy="10804200"/>
          </a:xfrm>
          <a:prstGeom prst="rect">
            <a:avLst/>
          </a:prstGeom>
        </p:spPr>
        <p:txBody>
          <a:bodyPr spcFirstLastPara="1" wrap="square" lIns="417175" tIns="417175" rIns="417175" bIns="4171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849600" y="20431302"/>
            <a:ext cx="12944700" cy="9002400"/>
          </a:xfrm>
          <a:prstGeom prst="rect">
            <a:avLst/>
          </a:prstGeom>
        </p:spPr>
        <p:txBody>
          <a:bodyPr spcFirstLastPara="1" wrap="square" lIns="417175" tIns="417175" rIns="417175" bIns="4171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5806400" y="5277702"/>
            <a:ext cx="12278400" cy="26933100"/>
          </a:xfrm>
          <a:prstGeom prst="rect">
            <a:avLst/>
          </a:prstGeom>
        </p:spPr>
        <p:txBody>
          <a:bodyPr spcFirstLastPara="1" wrap="square" lIns="417175" tIns="417175" rIns="417175" bIns="417175" anchor="ctr" anchorCtr="0">
            <a:normAutofit/>
          </a:bodyPr>
          <a:lstStyle>
            <a:lvl1pPr marL="457200" lvl="0" indent="-749300">
              <a:spcBef>
                <a:spcPts val="0"/>
              </a:spcBef>
              <a:spcAft>
                <a:spcPts val="0"/>
              </a:spcAft>
              <a:buSzPts val="8200"/>
              <a:buChar char="●"/>
              <a:defRPr/>
            </a:lvl1pPr>
            <a:lvl2pPr marL="914400" lvl="1" indent="-635000">
              <a:spcBef>
                <a:spcPts val="0"/>
              </a:spcBef>
              <a:spcAft>
                <a:spcPts val="0"/>
              </a:spcAft>
              <a:buSzPts val="6400"/>
              <a:buChar char="○"/>
              <a:defRPr/>
            </a:lvl2pPr>
            <a:lvl3pPr marL="1371600" lvl="2" indent="-635000">
              <a:spcBef>
                <a:spcPts val="0"/>
              </a:spcBef>
              <a:spcAft>
                <a:spcPts val="0"/>
              </a:spcAft>
              <a:buSzPts val="6400"/>
              <a:buChar char="■"/>
              <a:defRPr/>
            </a:lvl3pPr>
            <a:lvl4pPr marL="1828800" lvl="3" indent="-635000">
              <a:spcBef>
                <a:spcPts val="0"/>
              </a:spcBef>
              <a:spcAft>
                <a:spcPts val="0"/>
              </a:spcAft>
              <a:buSzPts val="6400"/>
              <a:buChar char="●"/>
              <a:defRPr/>
            </a:lvl4pPr>
            <a:lvl5pPr marL="2286000" lvl="4" indent="-635000">
              <a:spcBef>
                <a:spcPts val="0"/>
              </a:spcBef>
              <a:spcAft>
                <a:spcPts val="0"/>
              </a:spcAft>
              <a:buSzPts val="6400"/>
              <a:buChar char="○"/>
              <a:defRPr/>
            </a:lvl5pPr>
            <a:lvl6pPr marL="2743200" lvl="5" indent="-635000">
              <a:spcBef>
                <a:spcPts val="0"/>
              </a:spcBef>
              <a:spcAft>
                <a:spcPts val="0"/>
              </a:spcAft>
              <a:buSzPts val="6400"/>
              <a:buChar char="■"/>
              <a:defRPr/>
            </a:lvl6pPr>
            <a:lvl7pPr marL="3200400" lvl="6" indent="-635000">
              <a:spcBef>
                <a:spcPts val="0"/>
              </a:spcBef>
              <a:spcAft>
                <a:spcPts val="0"/>
              </a:spcAft>
              <a:buSzPts val="6400"/>
              <a:buChar char="●"/>
              <a:defRPr/>
            </a:lvl7pPr>
            <a:lvl8pPr marL="3657600" lvl="7" indent="-635000">
              <a:spcBef>
                <a:spcPts val="0"/>
              </a:spcBef>
              <a:spcAft>
                <a:spcPts val="0"/>
              </a:spcAft>
              <a:buSzPts val="6400"/>
              <a:buChar char="○"/>
              <a:defRPr/>
            </a:lvl8pPr>
            <a:lvl9pPr marL="4114800" lvl="8" indent="-635000">
              <a:spcBef>
                <a:spcPts val="0"/>
              </a:spcBef>
              <a:spcAft>
                <a:spcPts val="0"/>
              </a:spcAft>
              <a:buSzPts val="6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27111865" y="33989669"/>
            <a:ext cx="1755900" cy="2868900"/>
          </a:xfrm>
          <a:prstGeom prst="rect">
            <a:avLst/>
          </a:prstGeom>
        </p:spPr>
        <p:txBody>
          <a:bodyPr spcFirstLastPara="1" wrap="square" lIns="417175" tIns="417175" rIns="417175" bIns="4171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997440" y="30836191"/>
            <a:ext cx="19196100" cy="4410600"/>
          </a:xfrm>
          <a:prstGeom prst="rect">
            <a:avLst/>
          </a:prstGeom>
        </p:spPr>
        <p:txBody>
          <a:bodyPr spcFirstLastPara="1" wrap="square" lIns="417175" tIns="417175" rIns="417175" bIns="41717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27111865" y="33989669"/>
            <a:ext cx="1755900" cy="2868900"/>
          </a:xfrm>
          <a:prstGeom prst="rect">
            <a:avLst/>
          </a:prstGeom>
        </p:spPr>
        <p:txBody>
          <a:bodyPr spcFirstLastPara="1" wrap="square" lIns="417175" tIns="417175" rIns="417175" bIns="4171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97440" y="3243738"/>
            <a:ext cx="27265800" cy="41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175" tIns="417175" rIns="417175" bIns="4171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None/>
              <a:defRPr sz="1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None/>
              <a:defRPr sz="1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None/>
              <a:defRPr sz="1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None/>
              <a:defRPr sz="1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None/>
              <a:defRPr sz="1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None/>
              <a:defRPr sz="1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None/>
              <a:defRPr sz="1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None/>
              <a:defRPr sz="1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None/>
              <a:defRPr sz="1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97440" y="8400262"/>
            <a:ext cx="27265800" cy="249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175" tIns="417175" rIns="417175" bIns="417175" anchor="t" anchorCtr="0">
            <a:normAutofit/>
          </a:bodyPr>
          <a:lstStyle>
            <a:lvl1pPr marL="457200" lvl="0" indent="-749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00"/>
              <a:buChar char="●"/>
              <a:defRPr sz="8200">
                <a:solidFill>
                  <a:schemeClr val="dk2"/>
                </a:solidFill>
              </a:defRPr>
            </a:lvl1pPr>
            <a:lvl2pPr marL="914400" lvl="1" indent="-635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400"/>
              <a:buChar char="○"/>
              <a:defRPr sz="6400">
                <a:solidFill>
                  <a:schemeClr val="dk2"/>
                </a:solidFill>
              </a:defRPr>
            </a:lvl2pPr>
            <a:lvl3pPr marL="1371600" lvl="2" indent="-635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400"/>
              <a:buChar char="■"/>
              <a:defRPr sz="6400">
                <a:solidFill>
                  <a:schemeClr val="dk2"/>
                </a:solidFill>
              </a:defRPr>
            </a:lvl3pPr>
            <a:lvl4pPr marL="1828800" lvl="3" indent="-635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400"/>
              <a:buChar char="●"/>
              <a:defRPr sz="6400">
                <a:solidFill>
                  <a:schemeClr val="dk2"/>
                </a:solidFill>
              </a:defRPr>
            </a:lvl4pPr>
            <a:lvl5pPr marL="2286000" lvl="4" indent="-635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400"/>
              <a:buChar char="○"/>
              <a:defRPr sz="6400">
                <a:solidFill>
                  <a:schemeClr val="dk2"/>
                </a:solidFill>
              </a:defRPr>
            </a:lvl5pPr>
            <a:lvl6pPr marL="2743200" lvl="5" indent="-635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400"/>
              <a:buChar char="■"/>
              <a:defRPr sz="6400">
                <a:solidFill>
                  <a:schemeClr val="dk2"/>
                </a:solidFill>
              </a:defRPr>
            </a:lvl6pPr>
            <a:lvl7pPr marL="3200400" lvl="6" indent="-635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400"/>
              <a:buChar char="●"/>
              <a:defRPr sz="6400">
                <a:solidFill>
                  <a:schemeClr val="dk2"/>
                </a:solidFill>
              </a:defRPr>
            </a:lvl7pPr>
            <a:lvl8pPr marL="3657600" lvl="7" indent="-635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400"/>
              <a:buChar char="○"/>
              <a:defRPr sz="6400">
                <a:solidFill>
                  <a:schemeClr val="dk2"/>
                </a:solidFill>
              </a:defRPr>
            </a:lvl8pPr>
            <a:lvl9pPr marL="4114800" lvl="8" indent="-635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400"/>
              <a:buChar char="■"/>
              <a:defRPr sz="6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7111865" y="33989669"/>
            <a:ext cx="17559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7175" tIns="417175" rIns="417175" bIns="417175" anchor="ctr" anchorCtr="0">
            <a:normAutofit/>
          </a:bodyPr>
          <a:lstStyle>
            <a:lvl1pPr lvl="0" algn="r">
              <a:buNone/>
              <a:defRPr sz="4600">
                <a:solidFill>
                  <a:schemeClr val="dk2"/>
                </a:solidFill>
              </a:defRPr>
            </a:lvl1pPr>
            <a:lvl2pPr lvl="1" algn="r">
              <a:buNone/>
              <a:defRPr sz="4600">
                <a:solidFill>
                  <a:schemeClr val="dk2"/>
                </a:solidFill>
              </a:defRPr>
            </a:lvl2pPr>
            <a:lvl3pPr lvl="2" algn="r">
              <a:buNone/>
              <a:defRPr sz="4600">
                <a:solidFill>
                  <a:schemeClr val="dk2"/>
                </a:solidFill>
              </a:defRPr>
            </a:lvl3pPr>
            <a:lvl4pPr lvl="3" algn="r">
              <a:buNone/>
              <a:defRPr sz="4600">
                <a:solidFill>
                  <a:schemeClr val="dk2"/>
                </a:solidFill>
              </a:defRPr>
            </a:lvl4pPr>
            <a:lvl5pPr lvl="4" algn="r">
              <a:buNone/>
              <a:defRPr sz="4600">
                <a:solidFill>
                  <a:schemeClr val="dk2"/>
                </a:solidFill>
              </a:defRPr>
            </a:lvl5pPr>
            <a:lvl6pPr lvl="5" algn="r">
              <a:buNone/>
              <a:defRPr sz="4600">
                <a:solidFill>
                  <a:schemeClr val="dk2"/>
                </a:solidFill>
              </a:defRPr>
            </a:lvl6pPr>
            <a:lvl7pPr lvl="6" algn="r">
              <a:buNone/>
              <a:defRPr sz="4600">
                <a:solidFill>
                  <a:schemeClr val="dk2"/>
                </a:solidFill>
              </a:defRPr>
            </a:lvl7pPr>
            <a:lvl8pPr lvl="7" algn="r">
              <a:buNone/>
              <a:defRPr sz="4600">
                <a:solidFill>
                  <a:schemeClr val="dk2"/>
                </a:solidFill>
              </a:defRPr>
            </a:lvl8pPr>
            <a:lvl9pPr lvl="8" algn="r">
              <a:buNone/>
              <a:defRPr sz="46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6" y="0"/>
            <a:ext cx="29178448" cy="37490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Adrián Enciso</dc:creator>
  <cp:lastModifiedBy>Adrián Enciso</cp:lastModifiedBy>
  <cp:revision>1</cp:revision>
  <dcterms:modified xsi:type="dcterms:W3CDTF">2025-10-02T01:42:51Z</dcterms:modified>
</cp:coreProperties>
</file>