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1336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573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713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574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9492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0992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5015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053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5650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462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36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016FC-1BDC-471D-9ACB-90F9D1E23420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B9C3-9AD6-4EC5-912F-F52AAB07F21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09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Google Shape;85;p1"/>
          <p:cNvSpPr txBox="1">
            <a:spLocks noGrp="1"/>
          </p:cNvSpPr>
          <p:nvPr>
            <p:ph type="ctrTitle"/>
          </p:nvPr>
        </p:nvSpPr>
        <p:spPr>
          <a:xfrm>
            <a:off x="5636753" y="355281"/>
            <a:ext cx="4447906" cy="418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750" tIns="17375" rIns="34750" bIns="173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s-ES" sz="3600" dirty="0" smtClean="0"/>
              <a:t>&lt;&lt;Tema o Carrera&gt;&gt;</a:t>
            </a:r>
            <a:endParaRPr sz="3600" dirty="0"/>
          </a:p>
        </p:txBody>
      </p:sp>
      <p:sp>
        <p:nvSpPr>
          <p:cNvPr id="7" name="Google Shape;86;p1"/>
          <p:cNvSpPr txBox="1"/>
          <p:nvPr/>
        </p:nvSpPr>
        <p:spPr>
          <a:xfrm>
            <a:off x="6937156" y="1595222"/>
            <a:ext cx="1847100" cy="3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750" tIns="17375" rIns="34750" bIns="173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es-E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&lt;&lt;título aquí&gt;&gt;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7;p1"/>
          <p:cNvSpPr txBox="1"/>
          <p:nvPr/>
        </p:nvSpPr>
        <p:spPr>
          <a:xfrm>
            <a:off x="6937156" y="4039916"/>
            <a:ext cx="1847100" cy="3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750" tIns="17375" rIns="34750" bIns="17375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5"/>
              <a:buFont typeface="Calibri"/>
              <a:buNone/>
            </a:pPr>
            <a: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&lt;&lt;Maestro responsable:</a:t>
            </a:r>
            <a:b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aquí&gt;&gt;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88;p1"/>
          <p:cNvSpPr txBox="1"/>
          <p:nvPr/>
        </p:nvSpPr>
        <p:spPr>
          <a:xfrm>
            <a:off x="7051803" y="2895869"/>
            <a:ext cx="1617806" cy="3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750" tIns="17375" rIns="34750" bIns="17375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5"/>
              <a:buFont typeface="Calibri"/>
              <a:buNone/>
            </a:pPr>
            <a: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&lt;&lt;Participantes:</a:t>
            </a:r>
            <a:b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aquí&gt;&gt;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5" y="1657884"/>
            <a:ext cx="3526368" cy="322176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Aquí poner una foto representativa del trabajo que se presenta</a:t>
            </a:r>
            <a:endParaRPr lang="es-MX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4670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&lt;&lt;Tema o Carrera&gt;&gt;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&lt;&lt;modalidad aquí&gt;&gt;</dc:title>
  <dc:creator>Adrián Enciso</dc:creator>
  <cp:lastModifiedBy>Adrián Enciso</cp:lastModifiedBy>
  <cp:revision>3</cp:revision>
  <dcterms:created xsi:type="dcterms:W3CDTF">2023-10-14T00:11:53Z</dcterms:created>
  <dcterms:modified xsi:type="dcterms:W3CDTF">2025-10-02T01:29:20Z</dcterms:modified>
</cp:coreProperties>
</file>