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</p:sldIdLst>
  <p:sldSz cy="10058400" cx="155448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168">
          <p15:clr>
            <a:srgbClr val="747775"/>
          </p15:clr>
        </p15:guide>
        <p15:guide id="2" pos="4896">
          <p15:clr>
            <a:srgbClr val="747775"/>
          </p15:clr>
        </p15:guide>
      </p15:sldGuideLst>
    </p:ext>
    <p:ext uri="GoogleSlidesCustomDataVersion2">
      <go:slidesCustomData xmlns:go="http://customooxmlschemas.google.com/" r:id="rId7" roundtripDataSignature="AMtx7miEjfCICyyrQE5Zh4kw2Fo1lKUB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168" orient="horz"/>
        <p:guide pos="4896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779623" y="685800"/>
            <a:ext cx="529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779463" y="685800"/>
            <a:ext cx="5299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/>
          <p:nvPr>
            <p:ph type="ctrTitle"/>
          </p:nvPr>
        </p:nvSpPr>
        <p:spPr>
          <a:xfrm>
            <a:off x="529904" y="1456058"/>
            <a:ext cx="14484900" cy="4014000"/>
          </a:xfrm>
          <a:prstGeom prst="rect">
            <a:avLst/>
          </a:prstGeom>
          <a:noFill/>
          <a:ln>
            <a:noFill/>
          </a:ln>
        </p:spPr>
        <p:txBody>
          <a:bodyPr anchorCtr="0" anchor="b" bIns="163200" lIns="163200" spcFirstLastPara="1" rIns="163200" wrap="square" tIns="163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300"/>
              <a:buNone/>
              <a:defRPr sz="9300"/>
            </a:lvl9pPr>
          </a:lstStyle>
          <a:p/>
        </p:txBody>
      </p:sp>
      <p:sp>
        <p:nvSpPr>
          <p:cNvPr id="11" name="Google Shape;11;p3"/>
          <p:cNvSpPr txBox="1"/>
          <p:nvPr>
            <p:ph idx="1" type="subTitle"/>
          </p:nvPr>
        </p:nvSpPr>
        <p:spPr>
          <a:xfrm>
            <a:off x="529890" y="5542289"/>
            <a:ext cx="14484900" cy="155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12" name="Google Shape;12;p3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/>
          <p:nvPr>
            <p:ph type="title"/>
          </p:nvPr>
        </p:nvSpPr>
        <p:spPr>
          <a:xfrm>
            <a:off x="529890" y="4206107"/>
            <a:ext cx="14484900" cy="164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5" name="Google Shape;15;p4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/>
          <p:nvPr>
            <p:ph type="title"/>
          </p:nvPr>
        </p:nvSpPr>
        <p:spPr>
          <a:xfrm>
            <a:off x="529890" y="870271"/>
            <a:ext cx="144849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18" name="Google Shape;18;p5"/>
          <p:cNvSpPr txBox="1"/>
          <p:nvPr>
            <p:ph idx="1" type="body"/>
          </p:nvPr>
        </p:nvSpPr>
        <p:spPr>
          <a:xfrm>
            <a:off x="529890" y="2253729"/>
            <a:ext cx="144849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indent="-431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indent="-3873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indent="-3873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indent="-3873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indent="-3873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indent="-3873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indent="-3873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indent="-3873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indent="-3873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529890" y="870271"/>
            <a:ext cx="144849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529890" y="2253729"/>
            <a:ext cx="67998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indent="-3873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indent="-3619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indent="-3619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indent="-3619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indent="-3619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indent="-3619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indent="-3619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indent="-3619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indent="-3619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/>
        </p:txBody>
      </p:sp>
      <p:sp>
        <p:nvSpPr>
          <p:cNvPr id="23" name="Google Shape;23;p6"/>
          <p:cNvSpPr txBox="1"/>
          <p:nvPr>
            <p:ph idx="2" type="body"/>
          </p:nvPr>
        </p:nvSpPr>
        <p:spPr>
          <a:xfrm>
            <a:off x="8215080" y="2253729"/>
            <a:ext cx="67998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indent="-3873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500"/>
            </a:lvl1pPr>
            <a:lvl2pPr indent="-3619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indent="-3619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indent="-3619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indent="-3619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indent="-3619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indent="-3619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indent="-3619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indent="-3619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7"/>
          <p:cNvSpPr txBox="1"/>
          <p:nvPr>
            <p:ph type="title"/>
          </p:nvPr>
        </p:nvSpPr>
        <p:spPr>
          <a:xfrm>
            <a:off x="529890" y="870271"/>
            <a:ext cx="144849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/>
        </p:txBody>
      </p:sp>
      <p:sp>
        <p:nvSpPr>
          <p:cNvPr id="27" name="Google Shape;27;p7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8"/>
          <p:cNvSpPr txBox="1"/>
          <p:nvPr>
            <p:ph type="title"/>
          </p:nvPr>
        </p:nvSpPr>
        <p:spPr>
          <a:xfrm>
            <a:off x="529890" y="1086507"/>
            <a:ext cx="4773600" cy="1477800"/>
          </a:xfrm>
          <a:prstGeom prst="rect">
            <a:avLst/>
          </a:prstGeom>
          <a:noFill/>
          <a:ln>
            <a:noFill/>
          </a:ln>
        </p:spPr>
        <p:txBody>
          <a:bodyPr anchorCtr="0" anchor="b" bIns="163200" lIns="163200" spcFirstLastPara="1" rIns="163200" wrap="square" tIns="1632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9pPr>
          </a:lstStyle>
          <a:p/>
        </p:txBody>
      </p:sp>
      <p:sp>
        <p:nvSpPr>
          <p:cNvPr id="30" name="Google Shape;30;p8"/>
          <p:cNvSpPr txBox="1"/>
          <p:nvPr>
            <p:ph idx="1" type="body"/>
          </p:nvPr>
        </p:nvSpPr>
        <p:spPr>
          <a:xfrm>
            <a:off x="529890" y="2717440"/>
            <a:ext cx="4773600" cy="6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indent="-3619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1pPr>
            <a:lvl2pPr indent="-3619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2pPr>
            <a:lvl3pPr indent="-3619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3pPr>
            <a:lvl4pPr indent="-3619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4pPr>
            <a:lvl5pPr indent="-3619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5pPr>
            <a:lvl6pPr indent="-3619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6pPr>
            <a:lvl7pPr indent="-3619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  <a:defRPr sz="2100"/>
            </a:lvl7pPr>
            <a:lvl8pPr indent="-3619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○"/>
              <a:defRPr sz="2100"/>
            </a:lvl8pPr>
            <a:lvl9pPr indent="-3619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■"/>
              <a:defRPr sz="2100"/>
            </a:lvl9pPr>
          </a:lstStyle>
          <a:p/>
        </p:txBody>
      </p:sp>
      <p:sp>
        <p:nvSpPr>
          <p:cNvPr id="31" name="Google Shape;31;p8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9"/>
          <p:cNvSpPr txBox="1"/>
          <p:nvPr>
            <p:ph type="title"/>
          </p:nvPr>
        </p:nvSpPr>
        <p:spPr>
          <a:xfrm>
            <a:off x="833425" y="880293"/>
            <a:ext cx="10825200" cy="799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600"/>
              <a:buNone/>
              <a:defRPr sz="8600"/>
            </a:lvl9pPr>
          </a:lstStyle>
          <a:p/>
        </p:txBody>
      </p:sp>
      <p:sp>
        <p:nvSpPr>
          <p:cNvPr id="34" name="Google Shape;34;p9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/>
          <p:nvPr/>
        </p:nvSpPr>
        <p:spPr>
          <a:xfrm>
            <a:off x="7772400" y="-244"/>
            <a:ext cx="77724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63200" lIns="163200" spcFirstLastPara="1" rIns="163200" wrap="square" tIns="1632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0"/>
          <p:cNvSpPr txBox="1"/>
          <p:nvPr>
            <p:ph type="title"/>
          </p:nvPr>
        </p:nvSpPr>
        <p:spPr>
          <a:xfrm>
            <a:off x="451350" y="2411542"/>
            <a:ext cx="6876900" cy="2898600"/>
          </a:xfrm>
          <a:prstGeom prst="rect">
            <a:avLst/>
          </a:prstGeom>
          <a:noFill/>
          <a:ln>
            <a:noFill/>
          </a:ln>
        </p:spPr>
        <p:txBody>
          <a:bodyPr anchorCtr="0" anchor="b" bIns="163200" lIns="163200" spcFirstLastPara="1" rIns="163200" wrap="square" tIns="163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0"/>
              <a:buNone/>
              <a:defRPr sz="7500"/>
            </a:lvl9pPr>
          </a:lstStyle>
          <a:p/>
        </p:txBody>
      </p:sp>
      <p:sp>
        <p:nvSpPr>
          <p:cNvPr id="38" name="Google Shape;38;p10"/>
          <p:cNvSpPr txBox="1"/>
          <p:nvPr>
            <p:ph idx="1" type="subTitle"/>
          </p:nvPr>
        </p:nvSpPr>
        <p:spPr>
          <a:xfrm>
            <a:off x="451350" y="5481569"/>
            <a:ext cx="6876900" cy="241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39" name="Google Shape;39;p10"/>
          <p:cNvSpPr txBox="1"/>
          <p:nvPr>
            <p:ph idx="2" type="body"/>
          </p:nvPr>
        </p:nvSpPr>
        <p:spPr>
          <a:xfrm>
            <a:off x="8397150" y="1415969"/>
            <a:ext cx="6522900" cy="722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-431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indent="-3873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indent="-3873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indent="-3873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indent="-3873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indent="-3873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indent="-3873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indent="-3873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indent="-3873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/>
        </p:txBody>
      </p:sp>
      <p:sp>
        <p:nvSpPr>
          <p:cNvPr id="40" name="Google Shape;40;p10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529890" y="8273124"/>
            <a:ext cx="10197900" cy="118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hasCustomPrompt="1" type="title"/>
          </p:nvPr>
        </p:nvSpPr>
        <p:spPr>
          <a:xfrm>
            <a:off x="529890" y="2163089"/>
            <a:ext cx="14484900" cy="3839700"/>
          </a:xfrm>
          <a:prstGeom prst="rect">
            <a:avLst/>
          </a:prstGeom>
          <a:noFill/>
          <a:ln>
            <a:noFill/>
          </a:ln>
        </p:spPr>
        <p:txBody>
          <a:bodyPr anchorCtr="0" anchor="b" bIns="163200" lIns="163200" spcFirstLastPara="1" rIns="163200" wrap="square" tIns="1632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400"/>
              <a:buNone/>
              <a:defRPr sz="21400"/>
            </a:lvl9pPr>
          </a:lstStyle>
          <a:p>
            <a:r>
              <a:t>xx%</a:t>
            </a:r>
          </a:p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529890" y="6164351"/>
            <a:ext cx="14484900" cy="25437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indent="-4318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indent="-3873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2pPr>
            <a:lvl3pPr indent="-3873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3pPr>
            <a:lvl4pPr indent="-3873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4pPr>
            <a:lvl5pPr indent="-3873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5pPr>
            <a:lvl6pPr indent="-3873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6pPr>
            <a:lvl7pPr indent="-3873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7pPr>
            <a:lvl8pPr indent="-3873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○"/>
              <a:defRPr/>
            </a:lvl8pPr>
            <a:lvl9pPr indent="-3873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529890" y="870271"/>
            <a:ext cx="144849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  <a:defRPr b="0" i="0" sz="5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529890" y="2253729"/>
            <a:ext cx="144849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163200" lIns="163200" spcFirstLastPara="1" rIns="163200" wrap="square" tIns="163200">
            <a:norm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Arial"/>
              <a:buChar char="●"/>
              <a:defRPr b="0" i="0" sz="3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73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73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873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●"/>
              <a:def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873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873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873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●"/>
              <a:def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873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○"/>
              <a:def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873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Arial"/>
              <a:buChar char="■"/>
              <a:defRPr b="0" i="0" sz="25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2" type="sldNum"/>
          </p:nvPr>
        </p:nvSpPr>
        <p:spPr>
          <a:xfrm>
            <a:off x="14403178" y="9119180"/>
            <a:ext cx="9327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63200" lIns="163200" spcFirstLastPara="1" rIns="163200" wrap="square" tIns="1632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 title="Plantilla infografiaSM_horizontal.jpg"/>
          <p:cNvPicPr preferRelativeResize="0"/>
          <p:nvPr/>
        </p:nvPicPr>
        <p:blipFill rotWithShape="1">
          <a:blip r:embed="rId3">
            <a:alphaModFix/>
          </a:blip>
          <a:srcRect b="0" l="0" r="0" t="2334"/>
          <a:stretch/>
        </p:blipFill>
        <p:spPr>
          <a:xfrm>
            <a:off x="0" y="-15362"/>
            <a:ext cx="15544801" cy="100891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Adrián Enciso</dc:creator>
</cp:coreProperties>
</file>