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55448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896">
          <p15:clr>
            <a:srgbClr val="747775"/>
          </p15:clr>
        </p15:guide>
        <p15:guide id="2" pos="3168">
          <p15:clr>
            <a:srgbClr val="747775"/>
          </p15:clr>
        </p15:guide>
      </p15:sldGuideLst>
    </p:ext>
    <p:ext uri="GoogleSlidesCustomDataVersion2">
      <go:slidesCustomData xmlns:go="http://customooxmlschemas.google.com/" r:id="rId7" roundtripDataSignature="AMtx7mj/UMLuNEp48fyNqEVJkmJrU8uk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896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319941" y="685800"/>
            <a:ext cx="2218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319338" y="685800"/>
            <a:ext cx="22193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342879" y="2250271"/>
            <a:ext cx="9372600" cy="6203400"/>
          </a:xfrm>
          <a:prstGeom prst="rect">
            <a:avLst/>
          </a:prstGeom>
          <a:noFill/>
          <a:ln>
            <a:noFill/>
          </a:ln>
        </p:spPr>
        <p:txBody>
          <a:bodyPr anchorCtr="0" anchor="b" bIns="159150" lIns="159150" spcFirstLastPara="1" rIns="159150" wrap="square" tIns="159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342870" y="8565356"/>
            <a:ext cx="9372600" cy="23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342870" y="6500347"/>
            <a:ext cx="9372600" cy="25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342870" y="1344964"/>
            <a:ext cx="9372600" cy="17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342870" y="3483036"/>
            <a:ext cx="9372600" cy="103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indent="-4254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342870" y="1344964"/>
            <a:ext cx="9372600" cy="17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42870" y="3483036"/>
            <a:ext cx="4399800" cy="103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619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indent="-3619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indent="-3619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indent="-3619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indent="-3619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indent="-3619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indent="-3619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indent="-3619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5315640" y="3483036"/>
            <a:ext cx="4399800" cy="103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619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indent="-3619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indent="-3619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indent="-3619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indent="-3619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indent="-3619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indent="-3619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indent="-3619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42870" y="1344964"/>
            <a:ext cx="9372600" cy="17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342870" y="1679147"/>
            <a:ext cx="3088800" cy="228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59150" lIns="159150" spcFirstLastPara="1" rIns="159150" wrap="square" tIns="159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342870" y="4199680"/>
            <a:ext cx="3088800" cy="9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indent="-3619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indent="-3619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indent="-3619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indent="-3619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indent="-3619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indent="-3619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indent="-3619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indent="-3619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indent="-3619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539275" y="1360453"/>
            <a:ext cx="7004700" cy="1236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5029200" y="-378"/>
            <a:ext cx="5029200" cy="1554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59150" lIns="159150" spcFirstLastPara="1" rIns="159150" wrap="square" tIns="159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292050" y="3726929"/>
            <a:ext cx="4449600" cy="4479900"/>
          </a:xfrm>
          <a:prstGeom prst="rect">
            <a:avLst/>
          </a:prstGeom>
          <a:noFill/>
          <a:ln>
            <a:noFill/>
          </a:ln>
        </p:spPr>
        <p:txBody>
          <a:bodyPr anchorCtr="0" anchor="b" bIns="159150" lIns="159150" spcFirstLastPara="1" rIns="159150" wrap="square" tIns="159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 sz="73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292050" y="8471516"/>
            <a:ext cx="4449600" cy="37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5433450" y="2188316"/>
            <a:ext cx="4220700" cy="111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-4254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1pPr>
            <a:lvl2pPr indent="-381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342870" y="12785738"/>
            <a:ext cx="659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342870" y="3342956"/>
            <a:ext cx="9372600" cy="5934000"/>
          </a:xfrm>
          <a:prstGeom prst="rect">
            <a:avLst/>
          </a:prstGeom>
          <a:noFill/>
          <a:ln>
            <a:noFill/>
          </a:ln>
        </p:spPr>
        <p:txBody>
          <a:bodyPr anchorCtr="0" anchor="b" bIns="159150" lIns="159150" spcFirstLastPara="1" rIns="159150" wrap="square" tIns="159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0"/>
              <a:buNone/>
              <a:defRPr sz="209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342870" y="9526724"/>
            <a:ext cx="9372600" cy="3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indent="-4254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/>
            </a:lvl1pPr>
            <a:lvl2pPr indent="-3810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42870" y="1344964"/>
            <a:ext cx="9372600" cy="17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42870" y="3483036"/>
            <a:ext cx="9372600" cy="103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59150" lIns="159150" spcFirstLastPara="1" rIns="159150" wrap="square" tIns="159150">
            <a:normAutofit/>
          </a:bodyPr>
          <a:lstStyle>
            <a:lvl1pPr indent="-425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00"/>
              <a:buFont typeface="Arial"/>
              <a:buChar char="●"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9319704" y="14093277"/>
            <a:ext cx="603600" cy="11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9150" lIns="159150" spcFirstLastPara="1" rIns="159150" wrap="square" tIns="1591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 title="PlantillainfografiaSM_vertical.jpg"/>
          <p:cNvPicPr preferRelativeResize="0"/>
          <p:nvPr/>
        </p:nvPicPr>
        <p:blipFill rotWithShape="1">
          <a:blip r:embed="rId3">
            <a:alphaModFix/>
          </a:blip>
          <a:srcRect b="0" l="0" r="4952" t="1652"/>
          <a:stretch/>
        </p:blipFill>
        <p:spPr>
          <a:xfrm>
            <a:off x="0" y="0"/>
            <a:ext cx="10058400" cy="15545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Adrián Enciso</dc:creator>
</cp:coreProperties>
</file>