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7490400" cx="29260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808">
          <p15:clr>
            <a:srgbClr val="747775"/>
          </p15:clr>
        </p15:guide>
        <p15:guide id="2" pos="9216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h7T1/lM+nRlP+WTP69PqJUnCif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808" orient="horz"/>
        <p:guide pos="921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91175" y="685800"/>
            <a:ext cx="267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090738" y="685800"/>
            <a:ext cx="26765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997467" y="5427124"/>
            <a:ext cx="27265800" cy="14961300"/>
          </a:xfrm>
          <a:prstGeom prst="rect">
            <a:avLst/>
          </a:prstGeom>
          <a:noFill/>
          <a:ln>
            <a:noFill/>
          </a:ln>
        </p:spPr>
        <p:txBody>
          <a:bodyPr anchorCtr="0" anchor="b" bIns="417175" lIns="417175" spcFirstLastPara="1" rIns="417175" wrap="square" tIns="417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700"/>
              <a:buNone/>
              <a:defRPr sz="237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997440" y="20657622"/>
            <a:ext cx="27265800" cy="57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997440" y="15677307"/>
            <a:ext cx="27265800" cy="61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400"/>
              <a:buNone/>
              <a:defRPr sz="164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997440" y="3243738"/>
            <a:ext cx="27265800" cy="41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997440" y="8400262"/>
            <a:ext cx="27265800" cy="24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indent="-749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200"/>
              <a:buChar char="●"/>
              <a:defRPr/>
            </a:lvl1pPr>
            <a:lvl2pPr indent="-635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2pPr>
            <a:lvl3pPr indent="-635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3pPr>
            <a:lvl4pPr indent="-635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4pPr>
            <a:lvl5pPr indent="-635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5pPr>
            <a:lvl6pPr indent="-635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6pPr>
            <a:lvl7pPr indent="-635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7pPr>
            <a:lvl8pPr indent="-635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8pPr>
            <a:lvl9pPr indent="-635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997440" y="3243738"/>
            <a:ext cx="27265800" cy="41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997440" y="8400262"/>
            <a:ext cx="12799800" cy="24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indent="-635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1pPr>
            <a:lvl2pPr indent="-577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2pPr>
            <a:lvl3pPr indent="-577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3pPr>
            <a:lvl4pPr indent="-577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4pPr>
            <a:lvl5pPr indent="-577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5pPr>
            <a:lvl6pPr indent="-577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6pPr>
            <a:lvl7pPr indent="-577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7pPr>
            <a:lvl8pPr indent="-577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8pPr>
            <a:lvl9pPr indent="-577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15463680" y="8400262"/>
            <a:ext cx="12799800" cy="24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indent="-635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1pPr>
            <a:lvl2pPr indent="-577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2pPr>
            <a:lvl3pPr indent="-577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3pPr>
            <a:lvl4pPr indent="-577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4pPr>
            <a:lvl5pPr indent="-577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5pPr>
            <a:lvl6pPr indent="-577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6pPr>
            <a:lvl7pPr indent="-577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7pPr>
            <a:lvl8pPr indent="-577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8pPr>
            <a:lvl9pPr indent="-577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997440" y="3243738"/>
            <a:ext cx="27265800" cy="41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997440" y="4049707"/>
            <a:ext cx="8985600" cy="550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17175" lIns="417175" spcFirstLastPara="1" rIns="417175" wrap="square" tIns="4171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997440" y="10128640"/>
            <a:ext cx="8985600" cy="231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indent="-577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1pPr>
            <a:lvl2pPr indent="-577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2pPr>
            <a:lvl3pPr indent="-577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3pPr>
            <a:lvl4pPr indent="-577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4pPr>
            <a:lvl5pPr indent="-577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5pPr>
            <a:lvl6pPr indent="-577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6pPr>
            <a:lvl7pPr indent="-577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●"/>
              <a:defRPr sz="5500"/>
            </a:lvl7pPr>
            <a:lvl8pPr indent="-577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○"/>
              <a:defRPr sz="5500"/>
            </a:lvl8pPr>
            <a:lvl9pPr indent="-577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Char char="■"/>
              <a:defRPr sz="55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1568800" y="3281093"/>
            <a:ext cx="20376900" cy="298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900"/>
              <a:buNone/>
              <a:defRPr sz="219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14630400" y="-911"/>
            <a:ext cx="14630400" cy="3749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17175" lIns="417175" spcFirstLastPara="1" rIns="417175" wrap="square" tIns="4171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849600" y="8988476"/>
            <a:ext cx="12944700" cy="1080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17175" lIns="417175" spcFirstLastPara="1" rIns="417175" wrap="square" tIns="417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0"/>
              <a:buNone/>
              <a:defRPr sz="192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849600" y="20431302"/>
            <a:ext cx="12944700" cy="9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15806400" y="5277702"/>
            <a:ext cx="12278400" cy="2693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-749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200"/>
              <a:buChar char="●"/>
              <a:defRPr/>
            </a:lvl1pPr>
            <a:lvl2pPr indent="-6350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2pPr>
            <a:lvl3pPr indent="-6350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3pPr>
            <a:lvl4pPr indent="-6350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4pPr>
            <a:lvl5pPr indent="-6350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5pPr>
            <a:lvl6pPr indent="-6350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6pPr>
            <a:lvl7pPr indent="-6350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7pPr>
            <a:lvl8pPr indent="-6350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8pPr>
            <a:lvl9pPr indent="-6350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997440" y="30836191"/>
            <a:ext cx="19196100" cy="44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997440" y="8062422"/>
            <a:ext cx="27265800" cy="1431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17175" lIns="417175" spcFirstLastPara="1" rIns="417175" wrap="square" tIns="4171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800"/>
              <a:buNone/>
              <a:defRPr sz="548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997440" y="22976218"/>
            <a:ext cx="27265800" cy="94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indent="-7493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200"/>
              <a:buChar char="●"/>
              <a:defRPr/>
            </a:lvl1pPr>
            <a:lvl2pPr indent="-6350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2pPr>
            <a:lvl3pPr indent="-6350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3pPr>
            <a:lvl4pPr indent="-6350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4pPr>
            <a:lvl5pPr indent="-6350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5pPr>
            <a:lvl6pPr indent="-6350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6pPr>
            <a:lvl7pPr indent="-6350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/>
            </a:lvl7pPr>
            <a:lvl8pPr indent="-6350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/>
            </a:lvl8pPr>
            <a:lvl9pPr indent="-6350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997440" y="3243738"/>
            <a:ext cx="27265800" cy="41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None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997440" y="8400262"/>
            <a:ext cx="27265800" cy="24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175" lIns="417175" spcFirstLastPara="1" rIns="417175" wrap="square" tIns="417175">
            <a:normAutofit/>
          </a:bodyPr>
          <a:lstStyle>
            <a:lvl1pPr indent="-749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200"/>
              <a:buFont typeface="Arial"/>
              <a:buChar char="●"/>
              <a:defRPr b="0" i="0" sz="8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6350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○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6350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■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350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●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350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○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350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■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350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●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350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○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350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Font typeface="Arial"/>
              <a:buChar char="■"/>
              <a:defRPr b="0" i="0" sz="6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27111865" y="33989669"/>
            <a:ext cx="17559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7175" lIns="417175" spcFirstLastPara="1" rIns="417175" wrap="square" tIns="4171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defRPr b="0" i="0" sz="4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 title="poster.jpg"/>
          <p:cNvPicPr preferRelativeResize="0"/>
          <p:nvPr/>
        </p:nvPicPr>
        <p:blipFill rotWithShape="1">
          <a:blip r:embed="rId3">
            <a:alphaModFix/>
          </a:blip>
          <a:srcRect b="0" l="0" r="2733" t="1980"/>
          <a:stretch/>
        </p:blipFill>
        <p:spPr>
          <a:xfrm>
            <a:off x="0" y="0"/>
            <a:ext cx="29260798" cy="3749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Adrián Enciso</dc:creator>
</cp:coreProperties>
</file>