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59kkhu4aMT0M+XmEr0+5Hn/kiY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5636753" y="355281"/>
            <a:ext cx="4447906" cy="418173"/>
          </a:xfrm>
          <a:prstGeom prst="rect">
            <a:avLst/>
          </a:prstGeom>
          <a:noFill/>
          <a:ln>
            <a:noFill/>
          </a:ln>
        </p:spPr>
        <p:txBody>
          <a:bodyPr anchorCtr="0" anchor="ctr" bIns="17375" lIns="34750" spcFirstLastPara="1" rIns="34750" wrap="square" tIns="1737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None/>
            </a:pPr>
            <a:r>
              <a:rPr lang="es-ES" sz="3600"/>
              <a:t>&lt;&lt;Tema o Carrera&gt;&gt;</a:t>
            </a:r>
            <a:endParaRPr sz="3600"/>
          </a:p>
        </p:txBody>
      </p:sp>
      <p:sp>
        <p:nvSpPr>
          <p:cNvPr id="85" name="Google Shape;85;p1"/>
          <p:cNvSpPr txBox="1"/>
          <p:nvPr/>
        </p:nvSpPr>
        <p:spPr>
          <a:xfrm>
            <a:off x="6937156" y="1595222"/>
            <a:ext cx="18471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375" lIns="34750" spcFirstLastPara="1" rIns="34750" wrap="square" tIns="173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rPr b="0" i="0" lang="es-E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&lt;&lt;título aquí&gt;&gt;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6937156" y="4039916"/>
            <a:ext cx="1847100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375" lIns="34750" spcFirstLastPara="1" rIns="34750" wrap="square" tIns="1737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5"/>
              <a:buFont typeface="Calibri"/>
              <a:buNone/>
            </a:pP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&lt;&lt;Maestro responsable:</a:t>
            </a:r>
            <a:b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aquí&gt;&gt;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7051803" y="2895869"/>
            <a:ext cx="1617806" cy="31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375" lIns="34750" spcFirstLastPara="1" rIns="34750" wrap="square" tIns="1737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5"/>
              <a:buFont typeface="Calibri"/>
              <a:buNone/>
            </a:pP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&lt;&lt;Participantes:</a:t>
            </a:r>
            <a:b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aquí&gt;&gt;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/>
          <p:cNvSpPr/>
          <p:nvPr/>
        </p:nvSpPr>
        <p:spPr>
          <a:xfrm>
            <a:off x="3045" y="1657884"/>
            <a:ext cx="3526368" cy="322176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12700">
            <a:solidFill>
              <a:srgbClr val="42719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s-E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Aquí poner una foto representativa del trabajo que se presenta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9" name="Google Shape;89;p1" title="plantillaVideo_FormatoPPT16_9.png"/>
          <p:cNvPicPr preferRelativeResize="0"/>
          <p:nvPr/>
        </p:nvPicPr>
        <p:blipFill rotWithShape="1">
          <a:blip r:embed="rId4">
            <a:alphaModFix/>
          </a:blip>
          <a:srcRect b="2496" l="0" r="0" t="0"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2023-10-14T00:11:53Z</dcterms:created>
  <dc:creator>Adrián Enciso</dc:creator>
</cp:coreProperties>
</file>