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Fzyqke8FYRrnVI0A6uh+UqwWU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4200438" y="355281"/>
            <a:ext cx="4447906" cy="418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s-ES" sz="3600"/>
              <a:t>&lt;&lt;Tema o Carrera&gt;&gt;</a:t>
            </a:r>
            <a:endParaRPr sz="3600"/>
          </a:p>
        </p:txBody>
      </p:sp>
      <p:sp>
        <p:nvSpPr>
          <p:cNvPr id="85" name="Google Shape;85;p1"/>
          <p:cNvSpPr txBox="1"/>
          <p:nvPr/>
        </p:nvSpPr>
        <p:spPr>
          <a:xfrm>
            <a:off x="5500841" y="1595222"/>
            <a:ext cx="18471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&lt;&lt;título aquí&gt;&gt;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500841" y="4039916"/>
            <a:ext cx="18471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5"/>
              <a:buFont typeface="Calibri"/>
              <a:buNone/>
            </a:pP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&lt;&lt;Maestro responsable:</a:t>
            </a:r>
            <a:b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aquí&gt;&gt;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615488" y="2895869"/>
            <a:ext cx="1617806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5"/>
              <a:buFont typeface="Calibri"/>
              <a:buNone/>
            </a:pP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&lt;&lt;Participantes:</a:t>
            </a:r>
            <a:b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aquí&gt;&gt;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3045" y="1657884"/>
            <a:ext cx="3526368" cy="322176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Aquí poner una foto representativa del trabajo que se presenta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 title="plantillaVideo_FormatoPPT4_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7" cy="70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2023-10-13T20:01:09Z</dcterms:created>
  <dc:creator>Adrián Enciso</dc:creator>
</cp:coreProperties>
</file>